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60" r:id="rId4"/>
    <p:sldId id="262" r:id="rId5"/>
    <p:sldId id="261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8" r:id="rId21"/>
    <p:sldId id="279" r:id="rId22"/>
    <p:sldId id="292" r:id="rId23"/>
    <p:sldId id="293" r:id="rId24"/>
    <p:sldId id="280" r:id="rId25"/>
    <p:sldId id="281" r:id="rId26"/>
    <p:sldId id="273" r:id="rId27"/>
    <p:sldId id="274" r:id="rId28"/>
    <p:sldId id="282" r:id="rId29"/>
    <p:sldId id="283" r:id="rId30"/>
    <p:sldId id="284" r:id="rId31"/>
    <p:sldId id="285" r:id="rId32"/>
    <p:sldId id="290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2151DC8-A5DC-484E-94CE-BD192055D54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1DC8-A5DC-484E-94CE-BD192055D54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1DC8-A5DC-484E-94CE-BD192055D54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151DC8-A5DC-484E-94CE-BD192055D54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2151DC8-A5DC-484E-94CE-BD192055D54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1DC8-A5DC-484E-94CE-BD192055D54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1DC8-A5DC-484E-94CE-BD192055D54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151DC8-A5DC-484E-94CE-BD192055D54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1DC8-A5DC-484E-94CE-BD192055D54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151DC8-A5DC-484E-94CE-BD192055D54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151DC8-A5DC-484E-94CE-BD192055D54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151DC8-A5DC-484E-94CE-BD192055D54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48680"/>
            <a:ext cx="6172200" cy="1512168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5-6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классы</a:t>
            </a:r>
            <a:endParaRPr lang="ru-RU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068960"/>
            <a:ext cx="6192688" cy="3305962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85лет</a:t>
            </a:r>
            <a:endParaRPr lang="ru-RU" sz="6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Новосибирской области</a:t>
            </a:r>
            <a:endParaRPr lang="ru-RU" sz="6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19256" cy="48245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вопрос: Верю – НЕ верю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первое каменное здание появилось в Новониколаевском поселке  в 1897 г.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собор Александра Невского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орден Ленина Новосибирская область получила в 1970 г. За успехи  промышленности и культуры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Новосибирской области 1,5 тысячи Героев Советского Союза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385248" cy="56886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5 вопрос: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правда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неправда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(1956г.-за заготовку зерна)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правда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355160" cy="201622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вопрос: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сельских районов в Новосибирской области?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komanda-k.ru/sites/default/files/img19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80156"/>
            <a:ext cx="5184576" cy="3891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6 вопрос: 30</a:t>
            </a:r>
            <a:endParaRPr lang="ru-RU" dirty="0"/>
          </a:p>
        </p:txBody>
      </p:sp>
      <p:pic>
        <p:nvPicPr>
          <p:cNvPr id="23554" name="Picture 2" descr="http://www.iberdsk.ru/upload/iblock/eb5/eb5d475281c5f8342252b50872874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642937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21825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вопрос: </a:t>
            </a:r>
            <a:r>
              <a:rPr lang="ru-RU" dirty="0" smtClean="0"/>
              <a:t> 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район области самый большой?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komanda-k.ru/sites/default/files/img19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80156"/>
            <a:ext cx="5184576" cy="3891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7 вопрос: </a:t>
            </a:r>
            <a:r>
              <a:rPr lang="ru-RU" sz="2800" dirty="0" smtClean="0">
                <a:solidFill>
                  <a:schemeClr val="tx1"/>
                </a:solidFill>
              </a:rPr>
              <a:t>Северный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2" descr="http://www.iberdsk.ru/upload/iblock/eb5/eb5d475281c5f8342252b50872874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401483" cy="4934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8186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вопрос: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Найдите соответствие между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объектами и признаками: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</a:rPr>
              <a:t>1)</a:t>
            </a:r>
            <a:r>
              <a:rPr lang="ru-RU" sz="2800" dirty="0" err="1" smtClean="0">
                <a:solidFill>
                  <a:schemeClr val="tx1"/>
                </a:solidFill>
              </a:rPr>
              <a:t>Кыштовский</a:t>
            </a:r>
            <a:r>
              <a:rPr lang="ru-RU" sz="2800" dirty="0" smtClean="0">
                <a:solidFill>
                  <a:schemeClr val="tx1"/>
                </a:solidFill>
              </a:rPr>
              <a:t>  р-н       А)В зоне степей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2)Карасукский р-н        Б)Самый восточный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3)</a:t>
            </a:r>
            <a:r>
              <a:rPr lang="ru-RU" sz="2800" dirty="0" err="1" smtClean="0">
                <a:solidFill>
                  <a:schemeClr val="tx1"/>
                </a:solidFill>
              </a:rPr>
              <a:t>Маслянинский</a:t>
            </a:r>
            <a:r>
              <a:rPr lang="ru-RU" sz="2800" dirty="0" smtClean="0">
                <a:solidFill>
                  <a:schemeClr val="tx1"/>
                </a:solidFill>
              </a:rPr>
              <a:t> р-н    В)Самый северный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511256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8 вопрос: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1-в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2-а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3-б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</a:rPr>
              <a:t>1)</a:t>
            </a:r>
            <a:r>
              <a:rPr lang="ru-RU" sz="3200" dirty="0" err="1" smtClean="0">
                <a:solidFill>
                  <a:schemeClr val="tx1"/>
                </a:solidFill>
              </a:rPr>
              <a:t>Кыштовский</a:t>
            </a:r>
            <a:r>
              <a:rPr lang="ru-RU" sz="3200" dirty="0" smtClean="0">
                <a:solidFill>
                  <a:schemeClr val="tx1"/>
                </a:solidFill>
              </a:rPr>
              <a:t>  р-н -   В)Самый северный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2)Карасукский р-н   -  А)В зоне степей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3)</a:t>
            </a:r>
            <a:r>
              <a:rPr lang="ru-RU" sz="3200" dirty="0" err="1" smtClean="0">
                <a:solidFill>
                  <a:schemeClr val="tx1"/>
                </a:solidFill>
              </a:rPr>
              <a:t>Маслянинский</a:t>
            </a:r>
            <a:r>
              <a:rPr lang="ru-RU" sz="3200" dirty="0" smtClean="0">
                <a:solidFill>
                  <a:schemeClr val="tx1"/>
                </a:solidFill>
              </a:rPr>
              <a:t> р-н- Б) Самый восточный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147248" cy="4680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вопрос: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Какая река из перечисленных самая крупная на территории нашего края?</a:t>
            </a:r>
            <a:b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Омь</a:t>
            </a: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Бердь</a:t>
            </a: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Карасук</a:t>
            </a:r>
            <a:b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9 вопрос:  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Омь</a:t>
            </a:r>
            <a:endParaRPr lang="ru-RU" b="1" dirty="0"/>
          </a:p>
        </p:txBody>
      </p:sp>
      <p:pic>
        <p:nvPicPr>
          <p:cNvPr id="16386" name="Picture 2" descr="http://kraeved.ngonb.ru/sites/all/modules/contrib/ckeditor/ckfinder/core/connector/php/sites/default/files/images/%D0%A2%D0%B5%D1%80%D1%80%D0%B8%D1%82%D0%BE%D1%80%D0%B8%D1%8F%20%D0%9D%D0%BE%D0%B2%D0%BE%D1%81%D0%B8%D0%B1%D0%B8%D1%80%D1%81%D0%BA%D0%BE%D0%B9%20%D0%BE%D0%B1%D0%BB%D0%B0%D1%81%D1%82%D0%B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51110"/>
            <a:ext cx="6696744" cy="4746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28868"/>
            <a:ext cx="7467600" cy="496057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вопрос: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chemeClr val="tx1"/>
                </a:solidFill>
              </a:rPr>
              <a:t>Какую территорию описал новосибирский поэт И. Ветлугин?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i="1" dirty="0" smtClean="0">
                <a:solidFill>
                  <a:schemeClr val="tx1"/>
                </a:solidFill>
              </a:rPr>
              <a:t>Сверкают на солнце осколки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i="1" dirty="0" smtClean="0">
                <a:solidFill>
                  <a:schemeClr val="tx1"/>
                </a:solidFill>
              </a:rPr>
              <a:t>Разбросанных щедро озер,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i="1" dirty="0" smtClean="0">
                <a:solidFill>
                  <a:schemeClr val="tx1"/>
                </a:solidFill>
              </a:rPr>
              <a:t>Седая равнина, да колки,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i="1" dirty="0" smtClean="0">
                <a:solidFill>
                  <a:schemeClr val="tx1"/>
                </a:solidFill>
              </a:rPr>
              <a:t>Седой необжитый простор.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i="1" dirty="0" smtClean="0">
                <a:solidFill>
                  <a:schemeClr val="tx1"/>
                </a:solidFill>
              </a:rPr>
              <a:t>Полынью и торфом пропах он,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i="1" dirty="0" smtClean="0">
                <a:solidFill>
                  <a:schemeClr val="tx1"/>
                </a:solidFill>
              </a:rPr>
              <a:t>Вода солона и горька…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i="1" dirty="0" smtClean="0">
                <a:solidFill>
                  <a:schemeClr val="tx1"/>
                </a:solidFill>
              </a:rPr>
              <a:t>Пейзаж, неизменный от века, -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i="1" dirty="0" smtClean="0">
                <a:solidFill>
                  <a:schemeClr val="tx1"/>
                </a:solidFill>
              </a:rPr>
              <a:t>Сырая болотная мгла…</a:t>
            </a:r>
            <a:r>
              <a:rPr lang="ru-RU" sz="3600" i="1" dirty="0" smtClean="0">
                <a:solidFill>
                  <a:schemeClr val="tx1"/>
                </a:solidFill>
              </a:rPr>
              <a:t/>
            </a:r>
            <a:br>
              <a:rPr lang="ru-RU" sz="3600" i="1" dirty="0" smtClean="0">
                <a:solidFill>
                  <a:schemeClr val="tx1"/>
                </a:solidFill>
              </a:rPr>
            </a:br>
            <a:r>
              <a:rPr lang="ru-RU" sz="3600" i="1" dirty="0" smtClean="0">
                <a:solidFill>
                  <a:schemeClr val="tx1"/>
                </a:solidFill>
              </a:rPr>
              <a:t/>
            </a:r>
            <a:br>
              <a:rPr lang="ru-RU" sz="3600" i="1" dirty="0" smtClean="0">
                <a:solidFill>
                  <a:schemeClr val="tx1"/>
                </a:solidFill>
              </a:rPr>
            </a:br>
            <a:r>
              <a:rPr lang="ru-RU" sz="2700" b="1" dirty="0" err="1" smtClean="0">
                <a:solidFill>
                  <a:schemeClr val="tx1"/>
                </a:solidFill>
              </a:rPr>
              <a:t>Васюганье</a:t>
            </a:r>
            <a:r>
              <a:rPr lang="ru-RU" sz="2700" b="1" dirty="0" smtClean="0">
                <a:solidFill>
                  <a:schemeClr val="tx1"/>
                </a:solidFill>
              </a:rPr>
              <a:t>;   </a:t>
            </a:r>
            <a:r>
              <a:rPr lang="ru-RU" sz="2700" b="1" dirty="0" err="1" smtClean="0">
                <a:solidFill>
                  <a:schemeClr val="tx1"/>
                </a:solidFill>
              </a:rPr>
              <a:t>Бараба</a:t>
            </a:r>
            <a:r>
              <a:rPr lang="ru-RU" sz="2700" b="1" dirty="0" smtClean="0">
                <a:solidFill>
                  <a:schemeClr val="tx1"/>
                </a:solidFill>
              </a:rPr>
              <a:t>;   Кулунда;   Салаир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infomania.ru/map/wp-content/uploads/2015/10/%D0%B2%D0%B5%D1%82%D0%BB%D1%83%D0%B3%D0%B8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285992"/>
            <a:ext cx="2160240" cy="319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1462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вопрос: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Сколько озёр и рек в НСО?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chemeClr val="tx1"/>
                </a:solidFill>
              </a:rPr>
              <a:t>350;   1350;   3500;    более 5 тыс.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http://webmandry.com/wp-content/uploads/2015/02/2015_02_911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6193462" cy="4114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09857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10 </a:t>
            </a:r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вопрос:</a:t>
            </a:r>
            <a:b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Новосибирскую область обоснованно можно считать краем озер.  На ее территории насчитывается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3 500 озер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суммарной площадью водного зеркала более 5 000 км2.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29249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вопрос: 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Прослушайте песню и отгадайте название песни и её исполнителя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9154" name="AutoShape 2" descr="http://i.music.&amp;yacy;.ws/img/new_musi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http://i.music.&amp;yacy;.ws/img/new_musi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http://i.music.&amp;yacy;.ws/img/new_musi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60" name="Picture 8" descr="http://www.fainaidea.com/wp-content/uploads/2015/06/1354542445_vector-music-spectrum_1366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6768752" cy="3805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11 ответ:       «Дуэт </a:t>
            </a:r>
            <a:r>
              <a:rPr lang="ru-RU" dirty="0" err="1" smtClean="0">
                <a:solidFill>
                  <a:schemeClr val="tx1"/>
                </a:solidFill>
              </a:rPr>
              <a:t>Алмас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i.ytimg.com/vi/kPoI1FDCv7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537572" cy="4238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вопрос: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самые крупные рыбы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обского бассейна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&amp;rcy;&amp;iecy;&amp;bcy;&amp;ucy;&amp;scy;&amp;ycy; &amp;pcy;&amp;rcy;&amp;ocy; &amp;rcy;&amp;ycy;&amp;b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4464496" cy="2766346"/>
          </a:xfrm>
          <a:prstGeom prst="rect">
            <a:avLst/>
          </a:prstGeom>
          <a:noFill/>
        </p:spPr>
      </p:pic>
      <p:pic>
        <p:nvPicPr>
          <p:cNvPr id="13318" name="Picture 6" descr="http://ped-kopilka.ru/upload/blogs/26168_cf6612eab8119afb02c49d007041354b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07" y="4005065"/>
            <a:ext cx="6890729" cy="211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9383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12 вопрос: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Налим                           Осётр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44824"/>
            <a:ext cx="7672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                             </a:t>
            </a:r>
          </a:p>
        </p:txBody>
      </p:sp>
      <p:pic>
        <p:nvPicPr>
          <p:cNvPr id="12290" name="Picture 2" descr="https://i.ytimg.com/vi/emKPz2J8lp4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3552394" cy="2664296"/>
          </a:xfrm>
          <a:prstGeom prst="rect">
            <a:avLst/>
          </a:prstGeom>
          <a:noFill/>
        </p:spPr>
      </p:pic>
      <p:pic>
        <p:nvPicPr>
          <p:cNvPr id="12294" name="Picture 6" descr="http://www.tepid.ru/images/acipenser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8416" y="2420889"/>
            <a:ext cx="4032447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786322"/>
            <a:ext cx="7467600" cy="172047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вопрос: </a:t>
            </a:r>
            <a:r>
              <a:rPr lang="ru-RU" sz="2000" dirty="0" smtClean="0">
                <a:solidFill>
                  <a:schemeClr val="tx1"/>
                </a:solidFill>
              </a:rPr>
              <a:t>Два черных соболя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символизируют традиции, историческую память. Стилизованный золотой  каравай с солонкой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(купол оперного театра)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символизирует благополучие,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изобилие, гостеприимство, а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также, историю, культуру,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образование, искусство,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просвещение НСО.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dirty="0" smtClean="0">
                <a:solidFill>
                  <a:schemeClr val="tx1"/>
                </a:solidFill>
              </a:rPr>
              <a:t> Что символизирует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горизонтальный узкий черный пояс?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upload.wikimedia.org/wikipedia/commons/thumb/3/39/Flag_of_Novosibirsk_oblast.svg/1200px-Flag_of_Novosibirsk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273744"/>
            <a:ext cx="4786346" cy="3192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182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13 вопрос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</a:rPr>
              <a:t>черный пояс символизирует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Транссибирскую железнодорожную </a:t>
            </a:r>
            <a:r>
              <a:rPr lang="ru-RU" sz="2700" dirty="0" err="1" smtClean="0">
                <a:solidFill>
                  <a:schemeClr val="tx1"/>
                </a:solidFill>
              </a:rPr>
              <a:t>магистраль,пересекающую</a:t>
            </a:r>
            <a:r>
              <a:rPr lang="ru-RU" sz="2700" dirty="0" smtClean="0">
                <a:solidFill>
                  <a:schemeClr val="tx1"/>
                </a:solidFill>
              </a:rPr>
              <a:t> всю территорию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Новосибирской области с запада на восток</a:t>
            </a: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5" name="Picture 2" descr="https://upload.wikimedia.org/wikipedia/commons/thumb/3/39/Flag_of_Novosibirsk_oblast.svg/1200px-Flag_of_Novosibirsk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654215"/>
            <a:ext cx="5500726" cy="366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83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вопрос: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Воробьи, стрижи, пингвины,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Снегири, грачи, павлины,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Попугаи и синицы: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Одним словом это -...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Какая птица в пределах области самая крупная?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Подказка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solidFill>
                  <a:schemeClr val="tx1"/>
                </a:solidFill>
              </a:rPr>
              <a:t> Петь люблю рассветной тишью,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Так влюблён я в песнь свою,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Ничего вокруг не слышу,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Если только запою.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36227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14 вопрос: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Глухарь -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самая крупная птица Новосибирской области. Вес глухаря-самца колеблется от 2,75 до 6,5 кг, длина крыла от 36 до 45 см.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birdsearth.ru/images/Kuroobraznyje/gluch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41578"/>
            <a:ext cx="6042670" cy="4034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1 вопрос: Васюганье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 flipH="1">
            <a:off x="2411760" y="3356992"/>
            <a:ext cx="319608" cy="9262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Picture 2" descr="http://twofb.ru/misc/i/gallery/21029/1088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6992697" cy="4645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38610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вопрос: 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Любимый весенний цветок сибиряков – огонек, которому грозит исчезновение из-за антропогенного воздействия. Огонек занесен в книгу «Редкие и исчезающие растения Сибири». Какое научное название имеет огонек?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sib-zharki.ru/sites/default/files/getIm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573016"/>
            <a:ext cx="3894212" cy="2896915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55576" y="4390118"/>
            <a:ext cx="50405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Жарки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Купальница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Калужница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15 вопрос: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122" name="AutoShape 2" descr="&amp;Bcy;&amp;icy;&amp;lcy;&amp;softcy;&amp;yacy;&amp;rcy;&amp;dcy;&amp;ncy;&amp;ycy;&amp;jcy; &amp;SHcy;&amp;acy;&amp;rcy;, &amp;Fcy;&amp;icy;&amp;ocy;&amp;lcy;&amp;iecy;&amp;tcy;&amp;ocy;&amp;vcy;&amp;ycy;&amp;jcy;, 12, &amp;Bcy;&amp;acy;&amp;scy;&amp;scy;&amp;iecy;&amp;jcy;&amp;ncy;, &amp;Bcy;&amp;icy;&amp;lcy;&amp;softcy;&amp;yacy;&amp;rcy;&amp;dcy;, &amp;Icy;&amp;gcy;&amp;rcy;&amp;y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&amp;Bcy;&amp;icy;&amp;lcy;&amp;softcy;&amp;yacy;&amp;rcy;&amp;dcy;&amp;ncy;&amp;ycy;&amp;jcy; &amp;SHcy;&amp;acy;&amp;rcy;, &amp;Fcy;&amp;icy;&amp;ocy;&amp;lcy;&amp;iecy;&amp;tcy;&amp;ocy;&amp;vcy;&amp;ycy;&amp;jcy;, 12, &amp;Bcy;&amp;acy;&amp;scy;&amp;scy;&amp;iecy;&amp;jcy;&amp;ncy;, &amp;Bcy;&amp;icy;&amp;lcy;&amp;softcy;&amp;yacy;&amp;rcy;&amp;dcy;, &amp;Icy;&amp;gcy;&amp;rcy;&amp;y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&amp;Bcy;&amp;icy;&amp;lcy;&amp;softcy;&amp;yacy;&amp;rcy;&amp;dcy;&amp;ncy;&amp;ycy;&amp;jcy; &amp;SHcy;&amp;acy;&amp;rcy;, &amp;Fcy;&amp;icy;&amp;ocy;&amp;lcy;&amp;iecy;&amp;tcy;&amp;ocy;&amp;vcy;&amp;ycy;&amp;jcy;, 12, &amp;Bcy;&amp;acy;&amp;scy;&amp;scy;&amp;iecy;&amp;jcy;&amp;ncy;, &amp;Bcy;&amp;icy;&amp;lcy;&amp;softcy;&amp;yacy;&amp;rcy;&amp;dcy;, &amp;Icy;&amp;gcy;&amp;rcy;&amp;y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80728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«Научное название купальницы,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троллиус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(лат. 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trollius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), возможно, происходит от немецкого слова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trollblume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что в переводе на русский язык значит «цветок троллей».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etosibir.ru/wp-content/uploads/2014/09/132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140968"/>
            <a:ext cx="5616624" cy="3508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467600" cy="54726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вопрос: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город НСО занимает второе место по числу жителей после Новосибирска?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3074" name="Picture 2" descr="https://upload.wikimedia.org/wikipedia/commons/thumb/c/cd/Flag_of_Novosibirsk.svg/1200px-Flag_of_Novosibirs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214686"/>
            <a:ext cx="4963422" cy="3310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16 вопрос: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0" name="Picture 2" descr="http://berdsk-online.ru/sites/default/files/images/stories4/2013/september/16.09_berd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736" y="1508020"/>
            <a:ext cx="6749576" cy="4225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787208" cy="145213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вопрос: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</a:rPr>
              <a:t>Назовите точную дату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Новосибирской области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dic.academic.ru/pictures/wiki/files/78/Novosibirskaya-oblast%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5851798" cy="4392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2 вопрос:     28 сентября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1746" name="Picture 2" descr="http://moneta-russia.ru/upload/monety-20/10-kopeek-193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752528" cy="4752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67600" cy="6525344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вопрос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/>
              <a:t>  </a:t>
            </a:r>
            <a:r>
              <a:rPr lang="ru-RU" sz="5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Какая из стран имеет площадь меньше, чем площадь НСО?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Болгария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Беларусь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Польша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Япония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467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3 вопрос: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110 993 </a:t>
            </a:r>
            <a:r>
              <a:rPr lang="ru-RU" sz="3100" dirty="0" smtClean="0">
                <a:solidFill>
                  <a:schemeClr val="tx1"/>
                </a:solidFill>
              </a:rPr>
              <a:t>км² , (НСО- 178 200 км² )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www.gobulgaria.ru/maps/big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6624736" cy="4332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вопрос: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каким государством граничит наша область</a:t>
            </a:r>
            <a:r>
              <a:rPr lang="ru-RU" sz="3200" dirty="0" smtClean="0"/>
              <a:t>?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" name="Picture 2" descr="https://upload.wikimedia.org/wikipedia/commons/thumb/3/39/Flag_of_Novosibirsk_oblast.svg/1200px-Flag_of_Novosibirsk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2677900"/>
            <a:ext cx="5472609" cy="3650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101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4 вопрос: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Казахстан</a:t>
            </a:r>
            <a:endParaRPr lang="ru-RU" sz="3600" dirty="0"/>
          </a:p>
        </p:txBody>
      </p:sp>
      <p:pic>
        <p:nvPicPr>
          <p:cNvPr id="3" name="Picture 2" descr="https://www.nso.ru/sites/test.new.nso.ru/wodby_files/files/migrate/priorities/territory/PublishingImages/k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268"/>
            <a:ext cx="6768752" cy="5076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785</TotalTime>
  <Words>166</Words>
  <Application>Microsoft Office PowerPoint</Application>
  <PresentationFormat>Экран (4:3)</PresentationFormat>
  <Paragraphs>40</Paragraphs>
  <Slides>33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Эркер</vt:lpstr>
      <vt:lpstr>5-6 классы</vt:lpstr>
      <vt:lpstr>   1 вопрос:   Какую территорию описал новосибирский поэт И. Ветлугин?  Сверкают на солнце осколки Разбросанных щедро озер, Седая равнина, да колки, Седой необжитый простор. Полынью и торфом пропах он, Вода солона и горька… Пейзаж, неизменный от века, - Сырая болотная мгла…  Васюганье;   Бараба;   Кулунда;   Салаир    </vt:lpstr>
      <vt:lpstr>Ответ на 1 вопрос: Васюганье</vt:lpstr>
      <vt:lpstr> 2 вопрос:  Назовите точную дату образования Новосибирской области</vt:lpstr>
      <vt:lpstr>Ответ на 2 вопрос:     28 сентября </vt:lpstr>
      <vt:lpstr>3 вопрос:   Какая из стран имеет площадь меньше, чем площадь НСО?  А) Болгария Б) Беларусь В) Польша Г) Япония  </vt:lpstr>
      <vt:lpstr>Ответ на 3 вопрос:  110 993 км² , (НСО- 178 200 км² ) </vt:lpstr>
      <vt:lpstr>  4 вопрос:  С каким государством граничит наша область?</vt:lpstr>
      <vt:lpstr>Ответ на 4 вопрос:  Казахстан</vt:lpstr>
      <vt:lpstr>  5 вопрос: Верю – НЕ верю  1) первое каменное здание появилось в Новониколаевском поселке  в 1897 г.  – это собор Александра Невского   2) 1 орден Ленина Новосибирская область получила в 1970 г. За успехи  промышленности и культуры  3) в Новосибирской области 1,5 тысячи Героев Советского Союза   </vt:lpstr>
      <vt:lpstr>Ответ на 5 вопрос:  1) правда  2) неправда  (1956г.-за заготовку зерна)  3) правда  </vt:lpstr>
      <vt:lpstr>6 вопрос:  Сколько сельских районов в Новосибирской области?</vt:lpstr>
      <vt:lpstr>Ответ на 6 вопрос: 30</vt:lpstr>
      <vt:lpstr>7 вопрос:  Какой район области самый большой?</vt:lpstr>
      <vt:lpstr>Ответ на 7 вопрос: Северный </vt:lpstr>
      <vt:lpstr>8 вопрос:   Найдите соответствие между  объектами и признаками:   1)Кыштовский  р-н       А)В зоне степей 2)Карасукский р-н        Б)Самый восточный 3)Маслянинский р-н    В)Самый северный </vt:lpstr>
      <vt:lpstr>Ответ на 8 вопрос:  1-в 2-а 3-б   1)Кыштовский  р-н -   В)Самый северный  2)Карасукский р-н   -  А)В зоне степей 3)Маслянинский р-н- Б) Самый восточный</vt:lpstr>
      <vt:lpstr>  9 вопрос:  Какая река из перечисленных самая крупная на территории нашего края?   Омь  Бердь  Карасук  Иня  </vt:lpstr>
      <vt:lpstr>Ответ на 9 вопрос:    Омь</vt:lpstr>
      <vt:lpstr>10 вопрос:        Сколько озёр и рек в НСО?      350;   1350;   3500;    более 5 тыс. </vt:lpstr>
      <vt:lpstr>Ответ на 10 вопрос:   Новосибирскую область обоснованно можно считать краем озер.  На ее территории насчитывается 3 500 озер с суммарной площадью водного зеркала более 5 000 км2. </vt:lpstr>
      <vt:lpstr>11 вопрос:  Прослушайте песню и отгадайте название песни и её исполнителя  </vt:lpstr>
      <vt:lpstr>11 ответ:       «Дуэт Алмас»</vt:lpstr>
      <vt:lpstr>12 вопрос: самые крупные рыбы  обского бассейна </vt:lpstr>
      <vt:lpstr>Ответ на 12 вопрос:  Налим                           Осётр  </vt:lpstr>
      <vt:lpstr>13 вопрос: Два черных соболя  символизируют традиции, историческую память. Стилизованный золотой  каравай с солонкой   (купол оперного театра)  символизирует благополучие,  изобилие, гостеприимство, а  также, историю, культуру,  образование, искусство,  просвещение НСО.         Что символизирует  горизонтальный узкий черный пояс?  </vt:lpstr>
      <vt:lpstr>Ответ на 13 вопрос:  черный пояс символизирует  Транссибирскую железнодорожную магистраль,пересекающую всю территорию  Новосибирской области с запада на восток</vt:lpstr>
      <vt:lpstr>14 вопрос:   Воробьи, стрижи, пингвины,  Снегири, грачи, павлины,  Попугаи и синицы:  Одним словом это -...   Какая птица в пределах области самая крупная? Подказка:  Петь люблю рассветной тишью,  Так влюблён я в песнь свою,  Ничего вокруг не слышу,  Если только запою.  </vt:lpstr>
      <vt:lpstr>Ответ на 14 вопрос:  Глухарь - самая крупная птица Новосибирской области. Вес глухаря-самца колеблется от 2,75 до 6,5 кг, длина крыла от 36 до 45 см.  </vt:lpstr>
      <vt:lpstr>15 вопрос:    Любимый весенний цветок сибиряков – огонек, которому грозит исчезновение из-за антропогенного воздействия. Огонек занесен в книгу «Редкие и исчезающие растения Сибири». Какое научное название имеет огонек? </vt:lpstr>
      <vt:lpstr>Ответ на 15 вопрос: </vt:lpstr>
      <vt:lpstr>16 вопрос:   Какой город НСО занимает второе место по числу жителей после Новосибирска?        </vt:lpstr>
      <vt:lpstr>Ответ на 16 вопрос: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5-6 классы</dc:title>
  <dc:creator>Юля</dc:creator>
  <cp:lastModifiedBy>Andrey</cp:lastModifiedBy>
  <cp:revision>103</cp:revision>
  <dcterms:created xsi:type="dcterms:W3CDTF">2017-09-14T11:25:16Z</dcterms:created>
  <dcterms:modified xsi:type="dcterms:W3CDTF">2022-08-31T14:00:04Z</dcterms:modified>
</cp:coreProperties>
</file>