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4" r:id="rId3"/>
    <p:sldId id="286" r:id="rId4"/>
    <p:sldId id="260" r:id="rId5"/>
    <p:sldId id="262" r:id="rId6"/>
    <p:sldId id="261" r:id="rId7"/>
    <p:sldId id="301" r:id="rId8"/>
    <p:sldId id="300" r:id="rId9"/>
    <p:sldId id="258" r:id="rId10"/>
    <p:sldId id="259" r:id="rId11"/>
    <p:sldId id="263" r:id="rId12"/>
    <p:sldId id="264" r:id="rId13"/>
    <p:sldId id="295" r:id="rId14"/>
    <p:sldId id="296" r:id="rId15"/>
    <p:sldId id="297" r:id="rId16"/>
    <p:sldId id="298" r:id="rId17"/>
    <p:sldId id="265" r:id="rId18"/>
    <p:sldId id="266" r:id="rId19"/>
    <p:sldId id="278" r:id="rId20"/>
    <p:sldId id="279" r:id="rId21"/>
    <p:sldId id="276" r:id="rId22"/>
    <p:sldId id="277" r:id="rId23"/>
    <p:sldId id="292" r:id="rId24"/>
    <p:sldId id="293" r:id="rId25"/>
    <p:sldId id="303" r:id="rId26"/>
    <p:sldId id="302" r:id="rId27"/>
    <p:sldId id="267" r:id="rId28"/>
    <p:sldId id="268" r:id="rId29"/>
    <p:sldId id="269" r:id="rId30"/>
    <p:sldId id="270" r:id="rId31"/>
    <p:sldId id="280" r:id="rId32"/>
    <p:sldId id="281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9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CCCA-8C42-41EA-B5C7-AFBCA8E9D88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BF23-96F8-430A-837A-B3E081892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BF23-96F8-430A-837A-B3E0818927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BF23-96F8-430A-837A-B3E0818927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151DC8-A5DC-484E-94CE-BD192055D54A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5357834" cy="78581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3714744" y="4786321"/>
            <a:ext cx="1500198" cy="45719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14422"/>
            <a:ext cx="362902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98" y="548502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4 вопрос:  бумаги Билла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остров сокровищ моряк на одной н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3519489" cy="5852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643966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вопрос: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Корабль куплен и снаряжен. Он стоит на якоре, готовый выйти в море. Лучше нашей шхуны и представить себе ничего невозможно. Управлять ею может младенец. Водоизмещение – двести тонн.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назывался корабль?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остров сокровищ моряк на одной н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848342" cy="4286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186634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5 вопрос: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– «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Испаньола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6626" name="Picture 2" descr="Картинки по запросу остров сокровищ испань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677008" cy="446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06124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вопрос: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Мало-помалу я начал понимать тот язык, на котором они говорили. Они называли пиратов…..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«Джентльменами удачи»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8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699135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4638"/>
            <a:ext cx="3929089" cy="62976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вопрос: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 гора, на севере, зовется Фок-мачтой. С севера на юг тут три горы: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Фок-мачта,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Грот-мачта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Бизань-мачта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сэр. Но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Грот-матчу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ту высокую гору, которая покрыта туманом, – чаще называют………, потому что пираты устраивали там наблюдательный пост, когда стояли здесь на якоре и чинили свои суда.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7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Подзорной Трубой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2530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286808" cy="372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19256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вопрос: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произошло с командой на корабле, когда  она прибыла к «острову сокровищ»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353175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385248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8 вопрос: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заговор пиратов захватить сокровища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353175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вопрос: Какое слово любил повторять попугай 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353175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Судя по его рассказам, он провел всю свою жизнь среди самых отъявленных злодеев, какие только бывали на море. А брань, которая вылетала из его рта после каждого слова, пугала наших простодушных деревенских людей не меньше, чем преступления, о которых он говорил. Среди молодежи нашлись даже поклонники капитана, заявлявшие, что они восхищаются им. «Настоящий морской волк, насквозь просоленный морем!»</a:t>
            </a:r>
          </a:p>
          <a:p>
            <a:endParaRPr lang="ru-RU" dirty="0"/>
          </a:p>
        </p:txBody>
      </p:sp>
      <p:pic>
        <p:nvPicPr>
          <p:cNvPr id="35842" name="Picture 2" descr="Картинки по запросу остров сокровищ фильм совет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699135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7859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9 вопрос:  Пиастры!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211562" cy="346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47248" cy="1452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вопрос: Кто изображён на картинке?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205493"/>
            <a:ext cx="6072202" cy="5009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10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2290" name="Picture 2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343" y="1714488"/>
            <a:ext cx="6700351" cy="485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286808" cy="4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вопрос: </a:t>
            </a:r>
            <a:r>
              <a:rPr lang="ru-RU" sz="4000" dirty="0" smtClean="0"/>
              <a:t> 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это? Медведь? Человек? Обезьяна? Я успел заметить только что-то темное и косматое и в ужасе остановился. – Кто вы такой? – спросил я.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Бен Ганн, – ответил он;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Бен Ганн оказался на острове?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9154" name="AutoShape 2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Картинки по запросу остров сокровищ бен га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71810"/>
            <a:ext cx="5095864" cy="339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92446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ответ на 11 вопрос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корабля, на котором он плавал, со злости бросили его одного на острове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Картинки по запросу остров сокровищ бен га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5619757" cy="421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686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был ранен Джим?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Пираты отравили его ночью.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Он свалился в воду и ударился о мачту.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Сильвер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ранил его в ногу.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г)Нож, брошенный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Израэлем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Хендсом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пригвоздил плечо к мачте.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02" name="Picture 2" descr="Картинки по запросу остров сокровищ дж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5991218" cy="337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12 вопрос: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г)Нож, брошенный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Израэлем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Хендсом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пригвоздил плечо к мачте.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2226" name="Picture 2" descr="Картинки по запросу остров сокровищ дж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258379" cy="469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0101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вопрос: Что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увидили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пираты подойдя к месту клада?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00892" cy="525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13 вопрос:   большую яму, было ясно, что кто-то уже нашёл и похитил сокровища</a:t>
            </a:r>
            <a:endParaRPr lang="ru-RU" dirty="0"/>
          </a:p>
        </p:txBody>
      </p:sp>
      <p:pic>
        <p:nvPicPr>
          <p:cNvPr id="18434" name="Picture 2" descr="https://u.livelib.ru/reader/Galushka83/r/31nfatgz/31nfatgz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5" y="1643050"/>
            <a:ext cx="647704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47974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вопрос: Сколько человек с экипажа корабля не вернулось домой: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50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75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 90</a:t>
            </a:r>
            <a:r>
              <a:rPr lang="ru-RU" dirty="0" smtClean="0"/>
              <a:t> 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357430"/>
            <a:ext cx="4284390" cy="298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01056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вопрос: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Я-то знал, в чем тут дело, потому что капитан поделился со мной своей тревогой. Однажды он отвел меня в сторону и пообещал платить мне первого числа каждого месяца по четыре пенса серебром, если я буду «в оба глаза смотреть, не появится ли…………….», и сообщу ему сразу же, как только увижу такого.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143248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14 вопрос:   б) 75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405442" cy="494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вопрос: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Какова судьба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Сильвера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остров сокровищ сильв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810375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19256" cy="3143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15 вопрос: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Сбежал с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Испаньолы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захватив порядочную сумму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67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                         </a:t>
            </a:r>
          </a:p>
        </p:txBody>
      </p:sp>
      <p:pic>
        <p:nvPicPr>
          <p:cNvPr id="6146" name="Picture 2" descr="Картинки по запросу остров сокровищ сильв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700910" cy="469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717032"/>
            <a:ext cx="6223514" cy="1783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реб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1905000" cy="1028701"/>
          </a:xfrm>
          <a:prstGeom prst="rect">
            <a:avLst/>
          </a:prstGeom>
          <a:noFill/>
        </p:spPr>
      </p:pic>
      <p:pic>
        <p:nvPicPr>
          <p:cNvPr id="3076" name="Picture 4" descr="ребу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238125" cy="2190752"/>
          </a:xfrm>
          <a:prstGeom prst="rect">
            <a:avLst/>
          </a:prstGeom>
          <a:noFill/>
        </p:spPr>
      </p:pic>
      <p:pic>
        <p:nvPicPr>
          <p:cNvPr id="3078" name="Picture 6" descr="ребу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339" y="254179"/>
            <a:ext cx="266389" cy="2131112"/>
          </a:xfrm>
          <a:prstGeom prst="rect">
            <a:avLst/>
          </a:prstGeom>
          <a:noFill/>
        </p:spPr>
      </p:pic>
      <p:pic>
        <p:nvPicPr>
          <p:cNvPr id="3080" name="Picture 8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000098"/>
            <a:ext cx="2000264" cy="1500198"/>
          </a:xfrm>
          <a:prstGeom prst="rect">
            <a:avLst/>
          </a:prstGeom>
          <a:noFill/>
        </p:spPr>
      </p:pic>
      <p:pic>
        <p:nvPicPr>
          <p:cNvPr id="3082" name="Picture 10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5913" y="2357430"/>
            <a:ext cx="587575" cy="223838"/>
          </a:xfrm>
          <a:prstGeom prst="rect">
            <a:avLst/>
          </a:prstGeom>
          <a:noFill/>
        </p:spPr>
      </p:pic>
      <p:pic>
        <p:nvPicPr>
          <p:cNvPr id="3084" name="Picture 12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857232"/>
            <a:ext cx="1362075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72066" y="23574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3=Т</a:t>
            </a:r>
            <a:endParaRPr lang="ru-RU" b="1" dirty="0"/>
          </a:p>
        </p:txBody>
      </p:sp>
      <p:pic>
        <p:nvPicPr>
          <p:cNvPr id="3088" name="Picture 16" descr="Ребус-слово - Ребус №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1" y="3429000"/>
            <a:ext cx="8525345" cy="2357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капитан          2)корабль</a:t>
            </a:r>
            <a:endParaRPr lang="ru-RU" dirty="0"/>
          </a:p>
        </p:txBody>
      </p:sp>
      <p:pic>
        <p:nvPicPr>
          <p:cNvPr id="2052" name="Picture 4" descr="Картинки по запросу остров сокровищ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28" y="1928802"/>
            <a:ext cx="7643138" cy="373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участие!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9913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 вопрос: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403927"/>
            <a:ext cx="7467600" cy="50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моряк на одной ноге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Картинки по запросу остров сокровищ моряк на одной н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3248021" cy="414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5500726" cy="62384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вопрос:</a:t>
            </a:r>
            <a:r>
              <a:rPr lang="ru-RU" sz="28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 была наверху, у отца, а я накрывал стол для завтрака к приходу капитана. Вдруг дверь отворилась, и в комнату вошел человек, которого прежде я никогда не видел.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был бледен, с землистым лицом. На левой руке у него не хватало двух пальцев. Ничего воинственного не было в нем, хотя у него на поясе висел кортик. Наконец в комнату ввалился капитан, хлопнул дверью и, не глядя по сторонам, направился прямо к столу, где его поджидал завтрак.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Билли! – проговорил незнакомец, стараясь придать своему голосу твердость и смелость.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 Разве ты не узнаешь меня, Билли? Неужели ты не узнаешь своего старого корабельного товарища, Билли? – сказал незнакомец.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был…….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остров сокровищ моряк на одной н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88723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75240" cy="28168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2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Черный Пес!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6" name="Picture 6" descr="Картинки по запросу остров сокровищ черный п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868"/>
            <a:ext cx="5000661" cy="375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вопрос: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принес капитану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"черную метку"?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Картинки по запросу остров сокровищ черная м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248405" cy="468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3 вопрос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Слепой пью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остров сокровищ моряк на одной н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191261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87424"/>
            <a:ext cx="2643206" cy="56023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вопрос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искали пираты в трактире «Адмирал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Бенбоу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бухте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Черного Холма?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3" name="Picture 2" descr="Картинки по запросу остров сокровищ моряк на одной н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4329117" cy="630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1637</TotalTime>
  <Words>262</Words>
  <Application>Microsoft Office PowerPoint</Application>
  <PresentationFormat>Экран (4:3)</PresentationFormat>
  <Paragraphs>40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5-6 классы</vt:lpstr>
      <vt:lpstr>Слайд 2</vt:lpstr>
      <vt:lpstr>   1 вопрос:  Я-то знал, в чем тут дело, потому что капитан поделился со мной своей тревогой. Однажды он отвел меня в сторону и пообещал платить мне первого числа каждого месяца по четыре пенса серебром, если я буду «в оба глаза смотреть, не появится ли…………….», и сообщу ему сразу же, как только увижу такого.     </vt:lpstr>
      <vt:lpstr>Ответ на 1 вопрос:</vt:lpstr>
      <vt:lpstr> 2 вопрос: Мать была наверху, у отца, а я накрывал стол для завтрака к приходу капитана. Вдруг дверь отворилась, и в комнату вошел человек, которого прежде я никогда не видел. Он был бледен, с землистым лицом. На левой руке у него не хватало двух пальцев. Ничего воинственного не было в нем, хотя у него на поясе висел кортик. Наконец в комнату ввалился капитан, хлопнул дверью и, не глядя по сторонам, направился прямо к столу, где его поджидал завтрак. – Билли! – проговорил незнакомец, стараясь придать своему голосу твердость и смелость.  – Разве ты не узнаешь меня, Билли? Неужели ты не узнаешь своего старого корабельного товарища, Билли? – сказал незнакомец.  Это был……. </vt:lpstr>
      <vt:lpstr>Ответ на 2 вопрос:  – Черный Пес!  </vt:lpstr>
      <vt:lpstr>3 вопрос: Кто принес капитану  "черную метку"?</vt:lpstr>
      <vt:lpstr>Ответ на 3 вопрос: Слепой пью</vt:lpstr>
      <vt:lpstr>4 вопрос: Что искали пираты в трактире «Адмирал Бенбоу»,  в бухте  Черного Холма?  </vt:lpstr>
      <vt:lpstr>Ответ на 4 вопрос:  бумаги Билла  </vt:lpstr>
      <vt:lpstr>  5 вопрос:  Корабль куплен и снаряжен. Он стоит на якоре, готовый выйти в море. Лучше нашей шхуны и представить себе ничего невозможно. Управлять ею может младенец. Водоизмещение – двести тонн.  Как назывался корабль?</vt:lpstr>
      <vt:lpstr>Ответ на 5 вопрос:  Название – «Испаньола».   </vt:lpstr>
      <vt:lpstr>6 вопрос: Мало-помалу я начал понимать тот язык, на котором они говорили. Они называли пиратов…..</vt:lpstr>
      <vt:lpstr>Ответ на 6 вопрос:  «Джентльменами удачи»  </vt:lpstr>
      <vt:lpstr>7 вопрос:  Вот та гора, на севере, зовется Фок-мачтой. С севера на юг тут три горы:  Фок-мачта,  Грот-мачта  и Бизань-мачта, сэр. Но Грот-матчу – ту высокую гору, которая покрыта туманом, – чаще называют………, потому что пираты устраивали там наблюдательный пост, когда стояли здесь на якоре и чинили свои суда.</vt:lpstr>
      <vt:lpstr>Ответ на 7 вопрос:  Подзорной Трубой  </vt:lpstr>
      <vt:lpstr>  8 вопрос:  Что произошло с командой на корабле, когда  она прибыла к «острову сокровищ»   </vt:lpstr>
      <vt:lpstr>Ответ на 8 вопрос:  заговор пиратов захватить сокровища           </vt:lpstr>
      <vt:lpstr>9 вопрос: Какое слово любил повторять попугай ?   </vt:lpstr>
      <vt:lpstr>Ответ на 9 вопрос:  Пиастры! </vt:lpstr>
      <vt:lpstr>    10 вопрос: Кто изображён на картинке?  </vt:lpstr>
      <vt:lpstr>Ответ на 10 вопрос: </vt:lpstr>
      <vt:lpstr>11 вопрос:  Что это? Медведь? Человек? Обезьяна? Я успел заметить только что-то темное и косматое и в ужасе остановился. – Кто вы такой? – спросил я. – Бен Ганн, – ответил он;  Как Бен Ганн оказался на острове?     </vt:lpstr>
      <vt:lpstr>   ответ на 11 вопрос:  команда корабля, на котором он плавал, со злости бросили его одного на острове  </vt:lpstr>
      <vt:lpstr>12 вопрос:   Как был ранен Джим? а) Пираты отравили его ночью. б) Он свалился в воду и ударился о мачту. в) Сильвер ранил его в ногу. г)Нож, брошенный Израэлем Хендсом пригвоздил плечо к мачте. </vt:lpstr>
      <vt:lpstr>Ответ на 12 вопрос:  г)Нож, брошенный Израэлем Хендсом пригвоздил плечо к мачте.  </vt:lpstr>
      <vt:lpstr>13 вопрос: Что увидили пираты подойдя к месту клада?  </vt:lpstr>
      <vt:lpstr>Ответ на 13 вопрос:   большую яму, было ясно, что кто-то уже нашёл и похитил сокровища</vt:lpstr>
      <vt:lpstr>14 вопрос: Сколько человек с экипажа корабля не вернулось домой: а) 50 б) 75  в) 90 </vt:lpstr>
      <vt:lpstr>Ответ на 14 вопрос:   б) 75</vt:lpstr>
      <vt:lpstr>15 вопрос: Какова судьба Сильвера?  </vt:lpstr>
      <vt:lpstr>Ответ на 15 вопрос: Сбежал с «Испаньолы», захватив порядочную сумму      </vt:lpstr>
      <vt:lpstr>16 вопрос:           </vt:lpstr>
      <vt:lpstr>Ответ на 16 вопрос: 1) капитан          2)корабль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5-6 классы</dc:title>
  <dc:creator>Юля</dc:creator>
  <cp:lastModifiedBy>Andrey</cp:lastModifiedBy>
  <cp:revision>190</cp:revision>
  <dcterms:created xsi:type="dcterms:W3CDTF">2017-09-14T11:25:16Z</dcterms:created>
  <dcterms:modified xsi:type="dcterms:W3CDTF">2018-05-15T14:57:38Z</dcterms:modified>
</cp:coreProperties>
</file>