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4" r:id="rId3"/>
    <p:sldId id="286" r:id="rId4"/>
    <p:sldId id="260" r:id="rId5"/>
    <p:sldId id="262" r:id="rId6"/>
    <p:sldId id="261" r:id="rId7"/>
    <p:sldId id="258" r:id="rId8"/>
    <p:sldId id="259" r:id="rId9"/>
    <p:sldId id="295" r:id="rId10"/>
    <p:sldId id="296" r:id="rId11"/>
    <p:sldId id="297" r:id="rId12"/>
    <p:sldId id="298" r:id="rId13"/>
    <p:sldId id="300" r:id="rId14"/>
    <p:sldId id="301" r:id="rId15"/>
    <p:sldId id="265" r:id="rId16"/>
    <p:sldId id="266" r:id="rId17"/>
    <p:sldId id="269" r:id="rId18"/>
    <p:sldId id="270" r:id="rId19"/>
    <p:sldId id="267" r:id="rId20"/>
    <p:sldId id="268" r:id="rId21"/>
    <p:sldId id="299" r:id="rId22"/>
    <p:sldId id="272" r:id="rId23"/>
    <p:sldId id="276" r:id="rId24"/>
    <p:sldId id="277" r:id="rId25"/>
    <p:sldId id="278" r:id="rId26"/>
    <p:sldId id="279" r:id="rId27"/>
    <p:sldId id="292" r:id="rId28"/>
    <p:sldId id="293" r:id="rId29"/>
    <p:sldId id="280" r:id="rId30"/>
    <p:sldId id="281" r:id="rId31"/>
    <p:sldId id="273" r:id="rId32"/>
    <p:sldId id="274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CCCA-8C42-41EA-B5C7-AFBCA8E9D88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BF23-96F8-430A-837A-B3E081892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BF23-96F8-430A-837A-B3E0818927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BF23-96F8-430A-837A-B3E0818927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51216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7-8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44" y="2285992"/>
            <a:ext cx="8001056" cy="2500330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4929222" cy="475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24399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4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ученый-географ, по рассеянности ночью севший не на тот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коарбль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746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7705730" cy="385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14776" cy="62646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заглядывал в карту, и если какая-нибудь из речек там не значилась, а это бывало нередко, кровь географа закипала, и он очень забавно сердился.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Речка без названия — это все равно что человек без………., — с возмущением говорил ученый. Человек без чего?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Картинки по запросу дети капитана гранта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4929190" cy="373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5 вопрос: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без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9698" name="Picture 2" descr="Картинки по запросу дети капитана гранта па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60885"/>
            <a:ext cx="5643602" cy="423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500594" cy="63690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вопрос: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Паганель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обратил внимание своих спутников на одно любопытное явление, свойственное этим плоским равнинам. Так, фермы издали напоминали большие острова, а растущие вокруг них тополя и ивы, казалось, отражались в прозрачных водах, отступавших по мере приближения путешественников. Иллюзия была настолько полной, что путники все снова и снова поддавались обману.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О каком явлении идёт речь?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дети капитана гранта па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62" y="1785926"/>
            <a:ext cx="4095747" cy="3071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6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миражи</a:t>
            </a:r>
            <a:endParaRPr lang="ru-RU" dirty="0"/>
          </a:p>
        </p:txBody>
      </p:sp>
      <p:sp>
        <p:nvSpPr>
          <p:cNvPr id="27650" name="AutoShape 2" descr="Картинки по запросу мираж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мираж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мираж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Картинки по запросу мираж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Картинки по запросу мир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356376" cy="374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01080" cy="53795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вопрос:</a:t>
            </a:r>
            <a:r>
              <a:rPr lang="ru-RU" sz="4000" dirty="0" smtClean="0"/>
              <a:t>.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то и дело поворачивала морду к южной части равнины. Она протяжно ржала, с силой втягивала свежий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воздух. Вдруг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около десяти часов утра,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Таука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стала проявлять признаки сильнейшего волнениях, порывисто вскидывалась на дыбы.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творится с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Таукой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 — спросил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— Уж не впились ли в нее здешние свирепые пиявки?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Нет, — ответил индеец.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Значит, она чего-то испугалась.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Да, она почуяла опасность.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Какую же?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AutoShape 2" descr="Картинки по запросу дети капитана гранта таука"/>
          <p:cNvSpPr>
            <a:spLocks noChangeAspect="1" noChangeArrowheads="1"/>
          </p:cNvSpPr>
          <p:nvPr/>
        </p:nvSpPr>
        <p:spPr bwMode="auto">
          <a:xfrm>
            <a:off x="155575" y="-2636838"/>
            <a:ext cx="63341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ети капитана гранта таука"/>
          <p:cNvSpPr>
            <a:spLocks noChangeAspect="1" noChangeArrowheads="1"/>
          </p:cNvSpPr>
          <p:nvPr/>
        </p:nvSpPr>
        <p:spPr bwMode="auto">
          <a:xfrm>
            <a:off x="155575" y="-2636838"/>
            <a:ext cx="63341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Картинки по запросу дети капитана гранта та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3381"/>
            <a:ext cx="5500726" cy="209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04414" cy="1521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7 вопрос: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наводнение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(разлив)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4580" name="Picture 4" descr="Картинки по запросу дети капитана гранта навод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46568"/>
            <a:ext cx="3857652" cy="5663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93" y="-39398"/>
            <a:ext cx="4087693" cy="6897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вопрос: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 загорелось от молнии. Пылающие ветви корчились, трещали, извиваясь в огне.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Гленарван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Роберт, майор,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матросы были охвачены ужасом, их душил густой дым, обжигал нестерпимый жар. Огонь уже добирался до них.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Наконец положение стало невыносимым. Из двух смертей приходилось выбирать менее жестокую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какой другой опасности идёт рёчь?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дети капитана гранта навод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374332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8684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9 вопрос: 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Кайманы.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Их было штук десять. Они страшными хвостами били по воде и грызли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омбу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длинными зубами.       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Картинки по запросу дети капитана гранта навод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591171" cy="498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19288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Спасаясь от наводнения, путешественники вели «птичий образ жизни». Какое открытие совершил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падая с дерева?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дети капитана гранта та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478983" cy="345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714357"/>
            <a:ext cx="7000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 июля 1864 года по волнам Северного канала шла на всех парах при сильном норд-осте великолепная яхта. На ее фок-мачте развевался английский флаг, 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вымпеле грот-мачты виднелись шитые золотом буквы «Э.» и «Г.». Яхта эта носила название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Дункан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принадлежала лорду Эдуарду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Гленарвану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виднейшему члену известного во всем Соединенном Королевстве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Темзинского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яхт-клуба.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борту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Дункана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находились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Гленарван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 своей молодой женой леди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его двоюродный брат майор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Мак-Наббс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6421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8 вопрос: капитана Гранта нужно искать в Австралии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2530" name="Picture 2" descr="Картинки по запросу дети капитана гранта навод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995982" cy="485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006360" cy="7369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10 вопрос: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одиннадцати часов ураган как будто начал стихать. Влажный туман рассеялся, и Джон смог разглядеть милях в шести под ветром какой-то плоский берег.  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песчаные мели, — сказал он. — Если бог не поможет нам найти проход между этими мелями, — продолжал Джон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Манглс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— мы погибли. Возможно ли успокоить бушующий океан?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Джона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Манглса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осенила блестящая мысль. Что он придумал?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7053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27374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10 вопрос: 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Жир!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крикнул он. — Жир тащите, ребята, жир!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команда сразу поняла смысл этих слов. Капитан решил пустить в ход одно средство, которое иногда бывает спасительным.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4" name="Picture 2" descr="Картинки по запросу дети капитана гран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08808"/>
            <a:ext cx="5929354" cy="399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2022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вопрос: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Австралии путешественники познакомились 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Айртоном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Почему знакомство с этим человеком их сильно взволновало?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дети капитана гранта айрт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62074"/>
            <a:ext cx="63436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8582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11 вопрос: 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Айртон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 бывшим боцманом с «Британии»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и по запросу дети капитана гранта айрт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4198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33686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спутники были довольны, что им удалось увидеть на своем пути знаменитую гору, носившую на австралийском языке название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Джебур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Сюда, к этой горе, стекались целые орды авантюристов, воров и людей порядочных.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открытие  вызвало резкое увеличение населения Австралии?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5362" name="Picture 2" descr="Картинки по запросу дети капитана гранта золото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311668" cy="314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12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нашли золото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дети капитана гранта золото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89108"/>
            <a:ext cx="5857916" cy="512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вопрос:</a:t>
            </a:r>
            <a:r>
              <a:rPr lang="ru-RU" sz="40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туземцев, захватив какое-то оружие странной формы, выкрашенное в красный цвет, покинул своих все еще неподвижных товарищей и стал пробираться между деревьями и кустами к стае какаду.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Подкравшись к птицам на достаточно близкое расстояние, дикарь метнул свое оружие. Какое оружие использовали туземцы?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9154" name="AutoShape 2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Картинки по запросу дети капитана гранта тузе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47918"/>
            <a:ext cx="5643602" cy="426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 ответ: бумеранг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Картинки по запросу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11460"/>
            <a:ext cx="7000924" cy="445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 вопрос: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случилось, что путники остались без лошадей и быков?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112007" cy="400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393016" cy="36592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вопрос 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Скажите, что это за рыба, по-вашему? — спросил он капитана.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Я думаю, милорд, что это крупная акула, — ответил Джон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Манглс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Охота закончилась. Больше нечего было бояться.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Матросы, зная, до какой степени эта прожорливая рыба неразборчива, ждут от подобного осмотра какого-нибудь сюрприза, и ожидания их не всегда бывают напрасны. Что нашли в брюхе акулы матросы?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34185"/>
            <a:ext cx="4762489" cy="360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8744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14 вопрос: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Айртон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отравил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67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                </a:t>
            </a:r>
          </a:p>
        </p:txBody>
      </p:sp>
      <p:pic>
        <p:nvPicPr>
          <p:cNvPr id="10242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67056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072494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ли у вас каких-нибудь новых соображений? — с живостью спросил Джон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Манглс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— Уж не напали ли вы опять на следы капитана Гранта?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Нет, друг Джон! Из Новой Зеландии не возвращаются. Однако ж… Словом, вы знаете человеческую натуру. И мой девиз: лучший девиз на свете!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девиз у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Паганеля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44334"/>
            <a:ext cx="8032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9218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3990956" cy="2902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368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15 вопрос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spiro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spero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 дышишь - надеешься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8194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124575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136904" cy="28048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вопрос: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назывался остров, на котором обитал капитан Грант?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7170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32226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24399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 Мария - Тереза, или Табор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8" name="Picture 4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5555145" cy="3143272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595732" cy="269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дети капитана гранта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4864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 вопрос: бутылку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 flipH="1">
            <a:off x="500034" y="1785926"/>
            <a:ext cx="3500462" cy="44291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" name="Picture 2" descr="Картинки по запросу дети капитана гранта фильм буты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6357982" cy="4768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429684" cy="3238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вопрос: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Вынутые из бутылки клочки бумаги были наполовину уничтожены морской водой. Из почти стертых строк можно было разобрать лишь немногие слова. Лорд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Гленарван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 исследовать эти клочки.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Здесь, — сказал он, — три различных документа, по-видимому копии одного и того же, написанные на трех языках. На каких языках были копии документов?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артинки по запросу дети капитана гранта запи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69913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75240" cy="23167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2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написанные на трех языках: английском, французском и немецком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2" descr="Картинки по запросу дети капитана гранта запи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50971" cy="395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91876" cy="2500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Объединив обрывки слов и фраз, что узнали из документов?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>  </a:t>
            </a:r>
            <a:r>
              <a:rPr lang="ru-RU" sz="3100" dirty="0" smtClean="0">
                <a:solidFill>
                  <a:schemeClr val="tx1"/>
                </a:solidFill>
              </a:rPr>
              <a:t>. 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Картинки по запросу дети капитана гран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699135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1734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3 вопрос: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судно «Британия» потерпело крушение. Нужна помощь.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дети капитана гранта брит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62074"/>
            <a:ext cx="378142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428603"/>
            <a:ext cx="7820372" cy="171451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вопрос: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пассажир находился в каюте №6?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Подсказка: по рассеянности севший не на тот корабль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437225"/>
            <a:ext cx="5000660" cy="344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1776</TotalTime>
  <Words>408</Words>
  <Application>Microsoft Office PowerPoint</Application>
  <PresentationFormat>Экран (4:3)</PresentationFormat>
  <Paragraphs>42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7-8 классы</vt:lpstr>
      <vt:lpstr>Слайд 2</vt:lpstr>
      <vt:lpstr>   1 вопрос : Скажите, что это за рыба, по-вашему? — спросил он капитана. — Я думаю, милорд, что это крупная акула, — ответил Джон Манглс.   Охота закончилась. Больше нечего было бояться.  Матросы, зная, до какой степени эта прожорливая рыба неразборчива, ждут от подобного осмотра какого-нибудь сюрприза, и ожидания их не всегда бывают напрасны. Что нашли в брюхе акулы матросы?      </vt:lpstr>
      <vt:lpstr>Ответ на 1 вопрос: бутылку</vt:lpstr>
      <vt:lpstr> 2 вопрос: Вынутые из бутылки клочки бумаги были наполовину уничтожены морской водой. Из почти стертых строк можно было разобрать лишь немногие слова. Лорд Гленарван стал исследовать эти клочки.  Здесь, — сказал он, — три различных документа, по-видимому копии одного и того же, написанные на трех языках. На каких языках были копии документов?   </vt:lpstr>
      <vt:lpstr>Ответ на 2 вопрос: написанные на трех языках: английском, французском и немецком  </vt:lpstr>
      <vt:lpstr>3 вопрос:  Объединив обрывки слов и фраз, что узнали из документов?     .  </vt:lpstr>
      <vt:lpstr>Ответ на 3 вопрос: судно «Британия» потерпело крушение. Нужна помощь.    </vt:lpstr>
      <vt:lpstr>4 вопрос: Что за пассажир находился в каюте №6?  Подсказка: по рассеянности севший не на тот корабль   </vt:lpstr>
      <vt:lpstr>Ответ на 4 вопрос: Жак Паганель, ученый-географ, по рассеянности ночью севший не на тот коарбль    </vt:lpstr>
      <vt:lpstr>5 вопрос:  Паганель часто заглядывал в карту, и если какая-нибудь из речек там не значилась, а это бывало нередко, кровь географа закипала, и он очень забавно сердился. — Речка без названия — это все равно что человек без………., — с возмущением говорил ученый. Человек без чего?  </vt:lpstr>
      <vt:lpstr>Ответ на 5 вопрос:   без паспорта  </vt:lpstr>
      <vt:lpstr>6 вопрос:  Паганель обратил внимание своих спутников на одно любопытное явление, свойственное этим плоским равнинам. Так, фермы издали напоминали большие острова, а растущие вокруг них тополя и ивы, казалось, отражались в прозрачных водах, отступавших по мере приближения путешественников. Иллюзия была настолько полной, что путники все снова и снова поддавались обману. О каком явлении идёт речь?</vt:lpstr>
      <vt:lpstr>Ответ на 6 вопрос:  миражи</vt:lpstr>
      <vt:lpstr>  7 вопрос:. Она то и дело поворачивала морду к южной части равнины. Она протяжно ржала, с силой втягивала свежий воздух. Вдруг, около десяти часов утра, Таука стала проявлять признаки сильнейшего волнениях, порывисто вскидывалась на дыбы.  Что это творится с Таукой? — спросил Паганель. — Уж не впились ли в нее здешние свирепые пиявки? — Нет, — ответил индеец. — Значит, она чего-то испугалась. — Да, она почуяла опасность. — Какую же?    </vt:lpstr>
      <vt:lpstr>Ответ на 7 вопрос: наводнение (разлив)    </vt:lpstr>
      <vt:lpstr>9 вопрос: Дерево загорелось от молнии. Пылающие ветви корчились, трещали, извиваясь в огне. Гленарван, Роберт, майор, Паганель, матросы были охвачены ужасом, их душил густой дым, обжигал нестерпимый жар. Огонь уже добирался до них. Наконец положение стало невыносимым. Из двух смертей приходилось выбирать менее жестокую. О какой другой опасности идёт рёчь? </vt:lpstr>
      <vt:lpstr>Ответ на 9 вопрос:  Кайманы. Их было штук десять. Они страшными хвостами били по воде и грызли омбу длинными зубами.         </vt:lpstr>
      <vt:lpstr>8 вопрос: Спасаясь от наводнения, путешественники вели «птичий образ жизни». Какое открытие совершил Паганель,  падая с дерева?</vt:lpstr>
      <vt:lpstr>Ответ на 8 вопрос: капитана Гранта нужно искать в Австралии </vt:lpstr>
      <vt:lpstr>10 вопрос:  Около одиннадцати часов ураган как будто начал стихать. Влажный туман рассеялся, и Джон смог разглядеть милях в шести под ветром какой-то плоский берег.   Здесь песчаные мели, — сказал он. — Если бог не поможет нам найти проход между этими мелями, — продолжал Джон Манглс, — мы погибли. Возможно ли успокоить бушующий океан? Вдруг Джона Манглса осенила блестящая мысль. Что он придумал? .    </vt:lpstr>
      <vt:lpstr>Ответ на 10 вопрос:  — Жир!  — крикнул он. — Жир тащите, ребята, жир! Вся команда сразу поняла смысл этих слов. Капитан решил пустить в ход одно средство, которое иногда бывает спасительным.      </vt:lpstr>
      <vt:lpstr>  11 вопрос: В Австралии путешественники познакомились с Айртоном. Почему знакомство с этим человеком их сильно взволновало?   </vt:lpstr>
      <vt:lpstr>Ответ на 11 вопрос:   Айртон был бывшим боцманом с «Британии»  </vt:lpstr>
      <vt:lpstr>12 вопрос:   Жак Паганель и его спутники были довольны, что им удалось увидеть на своем пути знаменитую гору, носившую на австралийском языке название «Джебур». Сюда, к этой горе, стекались целые орды авантюристов, воров и людей порядочных. Что за открытие  вызвало резкое увеличение населения Австралии?      </vt:lpstr>
      <vt:lpstr>Ответ на 12 вопрос:  Там нашли золото</vt:lpstr>
      <vt:lpstr>13 вопрос: Один из туземцев, захватив какое-то оружие странной формы, выкрашенное в красный цвет, покинул своих все еще неподвижных товарищей и стал пробираться между деревьями и кустами к стае какаду.  Подкравшись к птицам на достаточно близкое расстояние, дикарь метнул свое оружие. Какое оружие использовали туземцы?  </vt:lpstr>
      <vt:lpstr>13 ответ: бумеранг</vt:lpstr>
      <vt:lpstr>14  вопрос: Как случилось, что путники остались без лошадей и быков?    </vt:lpstr>
      <vt:lpstr>Ответ 14 вопрос: Айртон отравил      </vt:lpstr>
      <vt:lpstr>15 вопрос: Нет ли у вас каких-нибудь новых соображений? — с живостью спросил Джон Манглс. — Уж не напали ли вы опять на следы капитана Гранта? — Нет, друг Джон! Из Новой Зеландии не возвращаются. Однако ж… Словом, вы знаете человеческую натуру. И мой девиз: лучший девиз на свете! Какой девиз у Паганеля?             </vt:lpstr>
      <vt:lpstr>Ответ на 15 вопрос: «spiro — spero»,  пока дышишь - надеешься</vt:lpstr>
      <vt:lpstr>16 вопрос:. Как назывался остров, на котором обитал капитан Грант?         </vt:lpstr>
      <vt:lpstr>Ответ на 16 вопрос:  Остров Мария - Тереза, или Табор   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5-6 классы</dc:title>
  <dc:creator>Юля</dc:creator>
  <cp:lastModifiedBy>Andrey</cp:lastModifiedBy>
  <cp:revision>213</cp:revision>
  <dcterms:created xsi:type="dcterms:W3CDTF">2017-09-14T11:25:16Z</dcterms:created>
  <dcterms:modified xsi:type="dcterms:W3CDTF">2018-05-15T14:52:25Z</dcterms:modified>
</cp:coreProperties>
</file>