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62" r:id="rId3"/>
    <p:sldId id="261" r:id="rId4"/>
    <p:sldId id="286" r:id="rId5"/>
    <p:sldId id="260" r:id="rId6"/>
    <p:sldId id="301" r:id="rId7"/>
    <p:sldId id="302" r:id="rId8"/>
    <p:sldId id="300" r:id="rId9"/>
    <p:sldId id="303" r:id="rId10"/>
    <p:sldId id="263" r:id="rId11"/>
    <p:sldId id="264" r:id="rId12"/>
    <p:sldId id="297" r:id="rId13"/>
    <p:sldId id="298" r:id="rId14"/>
    <p:sldId id="278" r:id="rId15"/>
    <p:sldId id="304" r:id="rId16"/>
    <p:sldId id="295" r:id="rId17"/>
    <p:sldId id="296" r:id="rId18"/>
    <p:sldId id="265" r:id="rId19"/>
    <p:sldId id="266" r:id="rId20"/>
    <p:sldId id="267" r:id="rId21"/>
    <p:sldId id="268" r:id="rId22"/>
    <p:sldId id="305" r:id="rId23"/>
    <p:sldId id="270" r:id="rId24"/>
    <p:sldId id="299" r:id="rId25"/>
    <p:sldId id="272" r:id="rId26"/>
    <p:sldId id="276" r:id="rId27"/>
    <p:sldId id="277" r:id="rId28"/>
    <p:sldId id="292" r:id="rId29"/>
    <p:sldId id="289" r:id="rId30"/>
    <p:sldId id="293" r:id="rId31"/>
    <p:sldId id="273" r:id="rId32"/>
    <p:sldId id="281" r:id="rId33"/>
    <p:sldId id="274" r:id="rId34"/>
    <p:sldId id="291"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CCCCA-8C42-41EA-B5C7-AFBCA8E9D881}" type="datetimeFigureOut">
              <a:rPr lang="ru-RU" smtClean="0"/>
              <a:pPr/>
              <a:t>13.05.2018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59BF23-96F8-430A-837A-B3E0818927EB}"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159BF23-96F8-430A-837A-B3E0818927EB}" type="slidenum">
              <a:rPr lang="ru-RU" smtClean="0"/>
              <a:pPr/>
              <a:t>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E2151DC8-A5DC-484E-94CE-BD192055D54A}" type="datetimeFigureOut">
              <a:rPr lang="ru-RU" smtClean="0"/>
              <a:pPr/>
              <a:t>13.05.2018</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102EC499-8692-4BE7-A705-B3EB122F8802}"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2151DC8-A5DC-484E-94CE-BD192055D54A}" type="datetimeFigureOut">
              <a:rPr lang="ru-RU" smtClean="0"/>
              <a:pPr/>
              <a:t>13.05.2018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2EC499-8692-4BE7-A705-B3EB122F880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2151DC8-A5DC-484E-94CE-BD192055D54A}" type="datetimeFigureOut">
              <a:rPr lang="ru-RU" smtClean="0"/>
              <a:pPr/>
              <a:t>13.05.2018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2EC499-8692-4BE7-A705-B3EB122F880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E2151DC8-A5DC-484E-94CE-BD192055D54A}" type="datetimeFigureOut">
              <a:rPr lang="ru-RU" smtClean="0"/>
              <a:pPr/>
              <a:t>13.05.2018</a:t>
            </a:fld>
            <a:endParaRPr lang="ru-RU"/>
          </a:p>
        </p:txBody>
      </p:sp>
      <p:sp>
        <p:nvSpPr>
          <p:cNvPr id="9" name="Номер слайда 8"/>
          <p:cNvSpPr>
            <a:spLocks noGrp="1"/>
          </p:cNvSpPr>
          <p:nvPr>
            <p:ph type="sldNum" sz="quarter" idx="15"/>
          </p:nvPr>
        </p:nvSpPr>
        <p:spPr/>
        <p:txBody>
          <a:bodyPr rtlCol="0"/>
          <a:lstStyle/>
          <a:p>
            <a:fld id="{102EC499-8692-4BE7-A705-B3EB122F8802}"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E2151DC8-A5DC-484E-94CE-BD192055D54A}" type="datetimeFigureOut">
              <a:rPr lang="ru-RU" smtClean="0"/>
              <a:pPr/>
              <a:t>13.05.2018</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102EC499-8692-4BE7-A705-B3EB122F8802}"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E2151DC8-A5DC-484E-94CE-BD192055D54A}" type="datetimeFigureOut">
              <a:rPr lang="ru-RU" smtClean="0"/>
              <a:pPr/>
              <a:t>13.05.2018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02EC499-8692-4BE7-A705-B3EB122F8802}"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E2151DC8-A5DC-484E-94CE-BD192055D54A}" type="datetimeFigureOut">
              <a:rPr lang="ru-RU" smtClean="0"/>
              <a:pPr/>
              <a:t>13.05.2018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02EC499-8692-4BE7-A705-B3EB122F8802}"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E2151DC8-A5DC-484E-94CE-BD192055D54A}" type="datetimeFigureOut">
              <a:rPr lang="ru-RU" smtClean="0"/>
              <a:pPr/>
              <a:t>13.05.2018</a:t>
            </a:fld>
            <a:endParaRPr lang="ru-RU"/>
          </a:p>
        </p:txBody>
      </p:sp>
      <p:sp>
        <p:nvSpPr>
          <p:cNvPr id="7" name="Номер слайда 6"/>
          <p:cNvSpPr>
            <a:spLocks noGrp="1"/>
          </p:cNvSpPr>
          <p:nvPr>
            <p:ph type="sldNum" sz="quarter" idx="11"/>
          </p:nvPr>
        </p:nvSpPr>
        <p:spPr/>
        <p:txBody>
          <a:bodyPr rtlCol="0"/>
          <a:lstStyle/>
          <a:p>
            <a:fld id="{102EC499-8692-4BE7-A705-B3EB122F8802}"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2151DC8-A5DC-484E-94CE-BD192055D54A}" type="datetimeFigureOut">
              <a:rPr lang="ru-RU" smtClean="0"/>
              <a:pPr/>
              <a:t>13.05.2018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02EC499-8692-4BE7-A705-B3EB122F880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E2151DC8-A5DC-484E-94CE-BD192055D54A}" type="datetimeFigureOut">
              <a:rPr lang="ru-RU" smtClean="0"/>
              <a:pPr/>
              <a:t>13.05.2018</a:t>
            </a:fld>
            <a:endParaRPr lang="ru-RU"/>
          </a:p>
        </p:txBody>
      </p:sp>
      <p:sp>
        <p:nvSpPr>
          <p:cNvPr id="22" name="Номер слайда 21"/>
          <p:cNvSpPr>
            <a:spLocks noGrp="1"/>
          </p:cNvSpPr>
          <p:nvPr>
            <p:ph type="sldNum" sz="quarter" idx="15"/>
          </p:nvPr>
        </p:nvSpPr>
        <p:spPr/>
        <p:txBody>
          <a:bodyPr rtlCol="0"/>
          <a:lstStyle/>
          <a:p>
            <a:fld id="{102EC499-8692-4BE7-A705-B3EB122F8802}"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E2151DC8-A5DC-484E-94CE-BD192055D54A}" type="datetimeFigureOut">
              <a:rPr lang="ru-RU" smtClean="0"/>
              <a:pPr/>
              <a:t>13.05.2018</a:t>
            </a:fld>
            <a:endParaRPr lang="ru-RU"/>
          </a:p>
        </p:txBody>
      </p:sp>
      <p:sp>
        <p:nvSpPr>
          <p:cNvPr id="18" name="Номер слайда 17"/>
          <p:cNvSpPr>
            <a:spLocks noGrp="1"/>
          </p:cNvSpPr>
          <p:nvPr>
            <p:ph type="sldNum" sz="quarter" idx="11"/>
          </p:nvPr>
        </p:nvSpPr>
        <p:spPr/>
        <p:txBody>
          <a:bodyPr rtlCol="0"/>
          <a:lstStyle/>
          <a:p>
            <a:fld id="{102EC499-8692-4BE7-A705-B3EB122F8802}"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E2151DC8-A5DC-484E-94CE-BD192055D54A}" type="datetimeFigureOut">
              <a:rPr lang="ru-RU" smtClean="0"/>
              <a:pPr/>
              <a:t>13.05.2018</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02EC499-8692-4BE7-A705-B3EB122F880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71670" y="214290"/>
            <a:ext cx="5929354" cy="1143008"/>
          </a:xfrm>
        </p:spPr>
        <p:txBody>
          <a:bodyPr>
            <a:normAutofit fontScale="90000"/>
          </a:bodyPr>
          <a:lstStyle/>
          <a:p>
            <a:r>
              <a:rPr lang="ru-RU" sz="8000" dirty="0" smtClean="0">
                <a:solidFill>
                  <a:schemeClr val="tx1"/>
                </a:solidFill>
                <a:latin typeface="Times New Roman" pitchFamily="18" charset="0"/>
                <a:cs typeface="Times New Roman" pitchFamily="18" charset="0"/>
              </a:rPr>
              <a:t>9-11</a:t>
            </a:r>
            <a:r>
              <a:rPr lang="ru-RU" sz="8000" dirty="0" smtClean="0">
                <a:latin typeface="Times New Roman" pitchFamily="18" charset="0"/>
                <a:cs typeface="Times New Roman" pitchFamily="18" charset="0"/>
              </a:rPr>
              <a:t> </a:t>
            </a:r>
            <a:r>
              <a:rPr lang="ru-RU" sz="8000" dirty="0" smtClean="0">
                <a:solidFill>
                  <a:schemeClr val="tx1"/>
                </a:solidFill>
                <a:latin typeface="Times New Roman" pitchFamily="18" charset="0"/>
                <a:cs typeface="Times New Roman" pitchFamily="18" charset="0"/>
              </a:rPr>
              <a:t>классы</a:t>
            </a:r>
            <a:endParaRPr lang="ru-RU" sz="8000" dirty="0">
              <a:solidFill>
                <a:schemeClr val="tx1"/>
              </a:solidFill>
              <a:latin typeface="Times New Roman" pitchFamily="18" charset="0"/>
              <a:cs typeface="Times New Roman" pitchFamily="18" charset="0"/>
            </a:endParaRPr>
          </a:p>
        </p:txBody>
      </p:sp>
      <p:sp>
        <p:nvSpPr>
          <p:cNvPr id="5" name="Подзаголовок 4"/>
          <p:cNvSpPr>
            <a:spLocks noGrp="1"/>
          </p:cNvSpPr>
          <p:nvPr>
            <p:ph type="subTitle" idx="1"/>
          </p:nvPr>
        </p:nvSpPr>
        <p:spPr>
          <a:xfrm>
            <a:off x="3929058" y="3000372"/>
            <a:ext cx="1857388" cy="3374550"/>
          </a:xfrm>
        </p:spPr>
        <p:txBody>
          <a:bodyPr/>
          <a:lstStyle/>
          <a:p>
            <a:endParaRPr lang="ru-RU" dirty="0"/>
          </a:p>
        </p:txBody>
      </p:sp>
      <p:pic>
        <p:nvPicPr>
          <p:cNvPr id="36866" name="Picture 2" descr="Картинки по запросу три товарища"/>
          <p:cNvPicPr>
            <a:picLocks noChangeAspect="1" noChangeArrowheads="1"/>
          </p:cNvPicPr>
          <p:nvPr/>
        </p:nvPicPr>
        <p:blipFill>
          <a:blip r:embed="rId2" cstate="print"/>
          <a:srcRect/>
          <a:stretch>
            <a:fillRect/>
          </a:stretch>
        </p:blipFill>
        <p:spPr bwMode="auto">
          <a:xfrm>
            <a:off x="3428992" y="1428736"/>
            <a:ext cx="3286123" cy="5056249"/>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404664"/>
            <a:ext cx="7972452" cy="3881592"/>
          </a:xfrm>
        </p:spPr>
        <p:txBody>
          <a:bodyPr>
            <a:normAutofit fontScale="90000"/>
          </a:bodyPr>
          <a:lstStyle/>
          <a:p>
            <a:r>
              <a:rPr lang="ru-RU" sz="2800" b="1" dirty="0" smtClean="0">
                <a:solidFill>
                  <a:schemeClr val="tx1"/>
                </a:solidFill>
                <a:latin typeface="Times New Roman" pitchFamily="18" charset="0"/>
                <a:cs typeface="Times New Roman" pitchFamily="18" charset="0"/>
              </a:rPr>
              <a:t/>
            </a:r>
            <a:br>
              <a:rPr lang="ru-RU" sz="2800" b="1" dirty="0" smtClean="0">
                <a:solidFill>
                  <a:schemeClr val="tx1"/>
                </a:solidFill>
                <a:latin typeface="Times New Roman" pitchFamily="18" charset="0"/>
                <a:cs typeface="Times New Roman" pitchFamily="18" charset="0"/>
              </a:rPr>
            </a:br>
            <a:r>
              <a:rPr lang="ru-RU" sz="2800" b="1" dirty="0" smtClean="0">
                <a:solidFill>
                  <a:schemeClr val="tx1"/>
                </a:solidFill>
                <a:latin typeface="Times New Roman" pitchFamily="18" charset="0"/>
                <a:cs typeface="Times New Roman" pitchFamily="18" charset="0"/>
              </a:rPr>
              <a:t/>
            </a:r>
            <a:br>
              <a:rPr lang="ru-RU" sz="2800" b="1" dirty="0" smtClean="0">
                <a:solidFill>
                  <a:schemeClr val="tx1"/>
                </a:solidFill>
                <a:latin typeface="Times New Roman" pitchFamily="18" charset="0"/>
                <a:cs typeface="Times New Roman" pitchFamily="18" charset="0"/>
              </a:rPr>
            </a:br>
            <a:r>
              <a:rPr lang="ru-RU" sz="3100" b="1" dirty="0" smtClean="0">
                <a:solidFill>
                  <a:schemeClr val="tx1"/>
                </a:solidFill>
                <a:latin typeface="Times New Roman" pitchFamily="18" charset="0"/>
                <a:cs typeface="Times New Roman" pitchFamily="18" charset="0"/>
              </a:rPr>
              <a:t>5 вопрос: </a:t>
            </a:r>
            <a:br>
              <a:rPr lang="ru-RU" sz="3100" b="1" dirty="0" smtClean="0">
                <a:solidFill>
                  <a:schemeClr val="tx1"/>
                </a:solidFill>
                <a:latin typeface="Times New Roman" pitchFamily="18" charset="0"/>
                <a:cs typeface="Times New Roman" pitchFamily="18" charset="0"/>
              </a:rPr>
            </a:br>
            <a:r>
              <a:rPr lang="ru-RU" sz="2800" dirty="0" smtClean="0"/>
              <a:t> </a:t>
            </a:r>
            <a:r>
              <a:rPr lang="ru-RU" sz="2800" dirty="0" err="1" smtClean="0">
                <a:solidFill>
                  <a:schemeClr val="tx1"/>
                </a:solidFill>
                <a:latin typeface="Times New Roman" pitchFamily="18" charset="0"/>
                <a:cs typeface="Times New Roman" pitchFamily="18" charset="0"/>
              </a:rPr>
              <a:t>Кестер</a:t>
            </a:r>
            <a:r>
              <a:rPr lang="ru-RU" sz="2800" dirty="0" smtClean="0">
                <a:solidFill>
                  <a:schemeClr val="tx1"/>
                </a:solidFill>
                <a:latin typeface="Times New Roman" pitchFamily="18" charset="0"/>
                <a:cs typeface="Times New Roman" pitchFamily="18" charset="0"/>
              </a:rPr>
              <a:t> надел свой самый ……. костюм и поехал в финансовое управление. Он хотел добиться снижения наших налогов. </a:t>
            </a:r>
            <a:br>
              <a:rPr lang="ru-RU" sz="2800" dirty="0" smtClean="0">
                <a:solidFill>
                  <a:schemeClr val="tx1"/>
                </a:solidFill>
                <a:latin typeface="Times New Roman" pitchFamily="18" charset="0"/>
                <a:cs typeface="Times New Roman" pitchFamily="18" charset="0"/>
              </a:rPr>
            </a:br>
            <a:r>
              <a:rPr lang="ru-RU" sz="2800" b="1" dirty="0" smtClean="0">
                <a:solidFill>
                  <a:schemeClr val="tx1"/>
                </a:solidFill>
                <a:latin typeface="Times New Roman" pitchFamily="18" charset="0"/>
                <a:cs typeface="Times New Roman" pitchFamily="18" charset="0"/>
              </a:rPr>
              <a:t>а) любимый</a:t>
            </a:r>
            <a:br>
              <a:rPr lang="ru-RU" sz="2800" b="1" dirty="0" smtClean="0">
                <a:solidFill>
                  <a:schemeClr val="tx1"/>
                </a:solidFill>
                <a:latin typeface="Times New Roman" pitchFamily="18" charset="0"/>
                <a:cs typeface="Times New Roman" pitchFamily="18" charset="0"/>
              </a:rPr>
            </a:br>
            <a:r>
              <a:rPr lang="ru-RU" sz="2800" b="1" dirty="0" smtClean="0">
                <a:solidFill>
                  <a:schemeClr val="tx1"/>
                </a:solidFill>
                <a:latin typeface="Times New Roman" pitchFamily="18" charset="0"/>
                <a:cs typeface="Times New Roman" pitchFamily="18" charset="0"/>
              </a:rPr>
              <a:t>б) приличный</a:t>
            </a:r>
            <a:br>
              <a:rPr lang="ru-RU" sz="2800" b="1" dirty="0" smtClean="0">
                <a:solidFill>
                  <a:schemeClr val="tx1"/>
                </a:solidFill>
                <a:latin typeface="Times New Roman" pitchFamily="18" charset="0"/>
                <a:cs typeface="Times New Roman" pitchFamily="18" charset="0"/>
              </a:rPr>
            </a:br>
            <a:r>
              <a:rPr lang="ru-RU" sz="2800" b="1" dirty="0" smtClean="0">
                <a:solidFill>
                  <a:schemeClr val="tx1"/>
                </a:solidFill>
                <a:latin typeface="Times New Roman" pitchFamily="18" charset="0"/>
                <a:cs typeface="Times New Roman" pitchFamily="18" charset="0"/>
              </a:rPr>
              <a:t>в) старый</a:t>
            </a:r>
            <a:br>
              <a:rPr lang="ru-RU" sz="2800" b="1" dirty="0" smtClean="0">
                <a:solidFill>
                  <a:schemeClr val="tx1"/>
                </a:solidFill>
                <a:latin typeface="Times New Roman" pitchFamily="18" charset="0"/>
                <a:cs typeface="Times New Roman" pitchFamily="18" charset="0"/>
              </a:rPr>
            </a:br>
            <a:r>
              <a:rPr lang="ru-RU" sz="2800" dirty="0" smtClean="0">
                <a:solidFill>
                  <a:schemeClr val="tx1"/>
                </a:solidFill>
                <a:latin typeface="Times New Roman" pitchFamily="18" charset="0"/>
                <a:cs typeface="Times New Roman" pitchFamily="18" charset="0"/>
              </a:rPr>
              <a:t/>
            </a:r>
            <a:br>
              <a:rPr lang="ru-RU" sz="2800" dirty="0" smtClean="0">
                <a:solidFill>
                  <a:schemeClr val="tx1"/>
                </a:solidFill>
                <a:latin typeface="Times New Roman" pitchFamily="18" charset="0"/>
                <a:cs typeface="Times New Roman" pitchFamily="18" charset="0"/>
              </a:rPr>
            </a:br>
            <a:r>
              <a:rPr lang="ru-RU" sz="2800" dirty="0" smtClean="0"/>
              <a:t/>
            </a:r>
            <a:br>
              <a:rPr lang="ru-RU" sz="2800" dirty="0" smtClean="0"/>
            </a:br>
            <a:r>
              <a:rPr lang="ru-RU" sz="2800" b="1" dirty="0" smtClean="0">
                <a:solidFill>
                  <a:schemeClr val="tx1"/>
                </a:solidFill>
                <a:latin typeface="Times New Roman" pitchFamily="18" charset="0"/>
                <a:cs typeface="Times New Roman" pitchFamily="18" charset="0"/>
              </a:rPr>
              <a:t/>
            </a:r>
            <a:br>
              <a:rPr lang="ru-RU" sz="2800" b="1" dirty="0" smtClean="0">
                <a:solidFill>
                  <a:schemeClr val="tx1"/>
                </a:solidFill>
                <a:latin typeface="Times New Roman" pitchFamily="18" charset="0"/>
                <a:cs typeface="Times New Roman" pitchFamily="18" charset="0"/>
              </a:rPr>
            </a:br>
            <a:endParaRPr lang="ru-RU" sz="2700" b="1" dirty="0">
              <a:solidFill>
                <a:schemeClr val="tx1"/>
              </a:solidFill>
            </a:endParaRPr>
          </a:p>
        </p:txBody>
      </p:sp>
      <p:pic>
        <p:nvPicPr>
          <p:cNvPr id="27650" name="Picture 2" descr="Картинки по запросу три товарища автомастерская"/>
          <p:cNvPicPr>
            <a:picLocks noChangeAspect="1" noChangeArrowheads="1"/>
          </p:cNvPicPr>
          <p:nvPr/>
        </p:nvPicPr>
        <p:blipFill>
          <a:blip r:embed="rId2"/>
          <a:srcRect/>
          <a:stretch>
            <a:fillRect/>
          </a:stretch>
        </p:blipFill>
        <p:spPr bwMode="auto">
          <a:xfrm>
            <a:off x="2285984" y="2714620"/>
            <a:ext cx="5634028" cy="363064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7467600" cy="985312"/>
          </a:xfrm>
        </p:spPr>
        <p:txBody>
          <a:bodyPr>
            <a:normAutofit fontScale="90000"/>
          </a:bodyPr>
          <a:lstStyle/>
          <a:p>
            <a:pPr algn="ctr"/>
            <a:r>
              <a:rPr lang="ru-RU" sz="3600" b="1" dirty="0" smtClean="0">
                <a:solidFill>
                  <a:schemeClr val="tx1"/>
                </a:solidFill>
                <a:latin typeface="Times New Roman" pitchFamily="18" charset="0"/>
                <a:cs typeface="Times New Roman" pitchFamily="18" charset="0"/>
              </a:rPr>
              <a:t>Ответ на 5 вопрос:</a:t>
            </a:r>
            <a:br>
              <a:rPr lang="ru-RU" sz="3600" b="1" dirty="0" smtClean="0">
                <a:solidFill>
                  <a:schemeClr val="tx1"/>
                </a:solidFill>
                <a:latin typeface="Times New Roman" pitchFamily="18" charset="0"/>
                <a:cs typeface="Times New Roman" pitchFamily="18" charset="0"/>
              </a:rPr>
            </a:br>
            <a:r>
              <a:rPr lang="ru-RU" sz="3600" b="1" dirty="0" smtClean="0">
                <a:solidFill>
                  <a:schemeClr val="tx1"/>
                </a:solidFill>
                <a:latin typeface="Times New Roman" pitchFamily="18" charset="0"/>
                <a:cs typeface="Times New Roman" pitchFamily="18" charset="0"/>
              </a:rPr>
              <a:t>в) старый</a:t>
            </a:r>
            <a:endParaRPr lang="ru-RU" sz="3600" dirty="0"/>
          </a:p>
        </p:txBody>
      </p:sp>
      <p:pic>
        <p:nvPicPr>
          <p:cNvPr id="26628" name="Picture 4" descr="Картинки по запросу три товарища фильм"/>
          <p:cNvPicPr>
            <a:picLocks noChangeAspect="1" noChangeArrowheads="1"/>
          </p:cNvPicPr>
          <p:nvPr/>
        </p:nvPicPr>
        <p:blipFill>
          <a:blip r:embed="rId2"/>
          <a:srcRect/>
          <a:stretch>
            <a:fillRect/>
          </a:stretch>
        </p:blipFill>
        <p:spPr bwMode="auto">
          <a:xfrm>
            <a:off x="1000100" y="1643049"/>
            <a:ext cx="6253166" cy="479340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74638"/>
            <a:ext cx="7929618" cy="1654164"/>
          </a:xfrm>
        </p:spPr>
        <p:txBody>
          <a:bodyPr>
            <a:normAutofit/>
          </a:bodyPr>
          <a:lstStyle/>
          <a:p>
            <a:pPr algn="ctr"/>
            <a:r>
              <a:rPr lang="ru-RU" sz="3200" b="1" dirty="0" smtClean="0">
                <a:solidFill>
                  <a:schemeClr val="tx1"/>
                </a:solidFill>
                <a:latin typeface="Times New Roman" pitchFamily="18" charset="0"/>
                <a:cs typeface="Times New Roman" pitchFamily="18" charset="0"/>
              </a:rPr>
              <a:t>6 вопрос: </a:t>
            </a:r>
            <a:br>
              <a:rPr lang="ru-RU" sz="3200" b="1" dirty="0" smtClean="0">
                <a:solidFill>
                  <a:schemeClr val="tx1"/>
                </a:solidFill>
                <a:latin typeface="Times New Roman" pitchFamily="18" charset="0"/>
                <a:cs typeface="Times New Roman" pitchFamily="18" charset="0"/>
              </a:rPr>
            </a:br>
            <a:r>
              <a:rPr lang="ru-RU" sz="3200" b="1" dirty="0" smtClean="0">
                <a:solidFill>
                  <a:schemeClr val="tx1"/>
                </a:solidFill>
                <a:latin typeface="Times New Roman" pitchFamily="18" charset="0"/>
                <a:cs typeface="Times New Roman" pitchFamily="18" charset="0"/>
              </a:rPr>
              <a:t>как звали возлюбленную </a:t>
            </a:r>
            <a:br>
              <a:rPr lang="ru-RU" sz="3200" b="1" dirty="0" smtClean="0">
                <a:solidFill>
                  <a:schemeClr val="tx1"/>
                </a:solidFill>
                <a:latin typeface="Times New Roman" pitchFamily="18" charset="0"/>
                <a:cs typeface="Times New Roman" pitchFamily="18" charset="0"/>
              </a:rPr>
            </a:br>
            <a:r>
              <a:rPr lang="ru-RU" sz="3200" b="1" dirty="0" smtClean="0">
                <a:solidFill>
                  <a:schemeClr val="tx1"/>
                </a:solidFill>
                <a:latin typeface="Times New Roman" pitchFamily="18" charset="0"/>
                <a:cs typeface="Times New Roman" pitchFamily="18" charset="0"/>
              </a:rPr>
              <a:t>главного героя?</a:t>
            </a:r>
            <a:endParaRPr lang="ru-RU" b="1" dirty="0">
              <a:solidFill>
                <a:schemeClr val="tx1"/>
              </a:solidFill>
            </a:endParaRPr>
          </a:p>
        </p:txBody>
      </p:sp>
      <p:pic>
        <p:nvPicPr>
          <p:cNvPr id="23554" name="Picture 2" descr="Картинки по запросу три товарища фильм"/>
          <p:cNvPicPr>
            <a:picLocks noChangeAspect="1" noChangeArrowheads="1"/>
          </p:cNvPicPr>
          <p:nvPr/>
        </p:nvPicPr>
        <p:blipFill>
          <a:blip r:embed="rId2"/>
          <a:srcRect/>
          <a:stretch>
            <a:fillRect/>
          </a:stretch>
        </p:blipFill>
        <p:spPr bwMode="auto">
          <a:xfrm>
            <a:off x="1214414" y="2053819"/>
            <a:ext cx="6000792" cy="450059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74638"/>
            <a:ext cx="3071834" cy="3368676"/>
          </a:xfrm>
        </p:spPr>
        <p:txBody>
          <a:bodyPr>
            <a:normAutofit/>
          </a:bodyPr>
          <a:lstStyle/>
          <a:p>
            <a:pPr algn="ctr"/>
            <a:r>
              <a:rPr lang="ru-RU" sz="3200" b="1" dirty="0" smtClean="0">
                <a:solidFill>
                  <a:schemeClr val="tx1"/>
                </a:solidFill>
                <a:latin typeface="Times New Roman" pitchFamily="18" charset="0"/>
                <a:cs typeface="Times New Roman" pitchFamily="18" charset="0"/>
              </a:rPr>
              <a:t>Ответ на</a:t>
            </a:r>
            <a:br>
              <a:rPr lang="ru-RU" sz="3200" b="1" dirty="0" smtClean="0">
                <a:solidFill>
                  <a:schemeClr val="tx1"/>
                </a:solidFill>
                <a:latin typeface="Times New Roman" pitchFamily="18" charset="0"/>
                <a:cs typeface="Times New Roman" pitchFamily="18" charset="0"/>
              </a:rPr>
            </a:br>
            <a:r>
              <a:rPr lang="ru-RU" sz="3200" b="1" dirty="0" smtClean="0">
                <a:solidFill>
                  <a:schemeClr val="tx1"/>
                </a:solidFill>
                <a:latin typeface="Times New Roman" pitchFamily="18" charset="0"/>
                <a:cs typeface="Times New Roman" pitchFamily="18" charset="0"/>
              </a:rPr>
              <a:t> 6 вопрос: </a:t>
            </a:r>
            <a:br>
              <a:rPr lang="ru-RU" sz="3200" b="1" dirty="0" smtClean="0">
                <a:solidFill>
                  <a:schemeClr val="tx1"/>
                </a:solidFill>
                <a:latin typeface="Times New Roman" pitchFamily="18" charset="0"/>
                <a:cs typeface="Times New Roman" pitchFamily="18" charset="0"/>
              </a:rPr>
            </a:br>
            <a:r>
              <a:rPr lang="ru-RU" sz="3200" b="1" dirty="0" smtClean="0">
                <a:solidFill>
                  <a:schemeClr val="tx1"/>
                </a:solidFill>
                <a:latin typeface="Times New Roman" pitchFamily="18" charset="0"/>
                <a:cs typeface="Times New Roman" pitchFamily="18" charset="0"/>
              </a:rPr>
              <a:t/>
            </a:r>
            <a:br>
              <a:rPr lang="ru-RU" sz="3200" b="1" dirty="0" smtClean="0">
                <a:solidFill>
                  <a:schemeClr val="tx1"/>
                </a:solidFill>
                <a:latin typeface="Times New Roman" pitchFamily="18" charset="0"/>
                <a:cs typeface="Times New Roman" pitchFamily="18" charset="0"/>
              </a:rPr>
            </a:br>
            <a:r>
              <a:rPr lang="ru-RU" sz="3200" b="1" dirty="0" smtClean="0">
                <a:solidFill>
                  <a:schemeClr val="tx1"/>
                </a:solidFill>
                <a:latin typeface="Times New Roman" pitchFamily="18" charset="0"/>
                <a:cs typeface="Times New Roman" pitchFamily="18" charset="0"/>
              </a:rPr>
              <a:t>Патриция</a:t>
            </a:r>
            <a:br>
              <a:rPr lang="ru-RU" sz="3200" b="1" dirty="0" smtClean="0">
                <a:solidFill>
                  <a:schemeClr val="tx1"/>
                </a:solidFill>
                <a:latin typeface="Times New Roman" pitchFamily="18" charset="0"/>
                <a:cs typeface="Times New Roman" pitchFamily="18" charset="0"/>
              </a:rPr>
            </a:br>
            <a:r>
              <a:rPr lang="ru-RU" sz="3200" b="1" dirty="0" err="1" smtClean="0">
                <a:solidFill>
                  <a:schemeClr val="tx1"/>
                </a:solidFill>
                <a:latin typeface="Times New Roman" pitchFamily="18" charset="0"/>
                <a:cs typeface="Times New Roman" pitchFamily="18" charset="0"/>
              </a:rPr>
              <a:t>Хольман</a:t>
            </a:r>
            <a:endParaRPr lang="ru-RU" dirty="0"/>
          </a:p>
        </p:txBody>
      </p:sp>
      <p:pic>
        <p:nvPicPr>
          <p:cNvPr id="22530" name="Picture 2" descr="Картинки по запросу три товарища фильм"/>
          <p:cNvPicPr>
            <a:picLocks noChangeAspect="1" noChangeArrowheads="1"/>
          </p:cNvPicPr>
          <p:nvPr/>
        </p:nvPicPr>
        <p:blipFill>
          <a:blip r:embed="rId2"/>
          <a:srcRect/>
          <a:stretch>
            <a:fillRect/>
          </a:stretch>
        </p:blipFill>
        <p:spPr bwMode="auto">
          <a:xfrm>
            <a:off x="3286116" y="785794"/>
            <a:ext cx="4700630" cy="563880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51520" y="0"/>
            <a:ext cx="8496944" cy="3429000"/>
          </a:xfrm>
        </p:spPr>
        <p:txBody>
          <a:bodyPr>
            <a:normAutofit/>
          </a:bodyPr>
          <a:lstStyle/>
          <a:p>
            <a:pPr algn="ctr"/>
            <a:r>
              <a:rPr lang="ru-RU" sz="3600" b="1" dirty="0" smtClean="0">
                <a:solidFill>
                  <a:schemeClr val="tx1"/>
                </a:solidFill>
                <a:latin typeface="Times New Roman" pitchFamily="18" charset="0"/>
                <a:cs typeface="Times New Roman" pitchFamily="18" charset="0"/>
              </a:rPr>
              <a:t>7 вопрос:</a:t>
            </a:r>
            <a:r>
              <a:rPr lang="ru-RU" dirty="0" smtClean="0"/>
              <a:t> </a:t>
            </a:r>
            <a:br>
              <a:rPr lang="ru-RU" dirty="0" smtClean="0"/>
            </a:br>
            <a:r>
              <a:rPr lang="ru-RU" sz="2400" dirty="0" err="1" smtClean="0">
                <a:solidFill>
                  <a:schemeClr val="tx1"/>
                </a:solidFill>
                <a:latin typeface="Times New Roman" pitchFamily="18" charset="0"/>
                <a:cs typeface="Times New Roman" pitchFamily="18" charset="0"/>
              </a:rPr>
              <a:t>Ленц</a:t>
            </a:r>
            <a:r>
              <a:rPr lang="ru-RU" sz="2400" dirty="0" smtClean="0">
                <a:solidFill>
                  <a:schemeClr val="tx1"/>
                </a:solidFill>
                <a:latin typeface="Times New Roman" pitchFamily="18" charset="0"/>
                <a:cs typeface="Times New Roman" pitchFamily="18" charset="0"/>
              </a:rPr>
              <a:t> завел патефон. У него была коллекция…………. </a:t>
            </a:r>
            <a:br>
              <a:rPr lang="ru-RU" sz="2400" dirty="0" smtClean="0">
                <a:solidFill>
                  <a:schemeClr val="tx1"/>
                </a:solidFill>
                <a:latin typeface="Times New Roman" pitchFamily="18" charset="0"/>
                <a:cs typeface="Times New Roman" pitchFamily="18" charset="0"/>
              </a:rPr>
            </a:br>
            <a:r>
              <a:rPr lang="ru-RU" sz="2400" dirty="0" smtClean="0">
                <a:solidFill>
                  <a:schemeClr val="tx1"/>
                </a:solidFill>
                <a:latin typeface="Times New Roman" pitchFamily="18" charset="0"/>
                <a:cs typeface="Times New Roman" pitchFamily="18" charset="0"/>
              </a:rPr>
              <a:t>Он проиграл нам некоторые из них: о Миссисипи, </a:t>
            </a:r>
            <a:br>
              <a:rPr lang="ru-RU" sz="2400" dirty="0" smtClean="0">
                <a:solidFill>
                  <a:schemeClr val="tx1"/>
                </a:solidFill>
                <a:latin typeface="Times New Roman" pitchFamily="18" charset="0"/>
                <a:cs typeface="Times New Roman" pitchFamily="18" charset="0"/>
              </a:rPr>
            </a:br>
            <a:r>
              <a:rPr lang="ru-RU" sz="2400" dirty="0" smtClean="0">
                <a:solidFill>
                  <a:schemeClr val="tx1"/>
                </a:solidFill>
                <a:latin typeface="Times New Roman" pitchFamily="18" charset="0"/>
                <a:cs typeface="Times New Roman" pitchFamily="18" charset="0"/>
              </a:rPr>
              <a:t>о собирателях хлопка, о знойных ночах и </a:t>
            </a:r>
            <a:r>
              <a:rPr lang="ru-RU" sz="2400" dirty="0" err="1" smtClean="0">
                <a:solidFill>
                  <a:schemeClr val="tx1"/>
                </a:solidFill>
                <a:latin typeface="Times New Roman" pitchFamily="18" charset="0"/>
                <a:cs typeface="Times New Roman" pitchFamily="18" charset="0"/>
              </a:rPr>
              <a:t>голубых</a:t>
            </a:r>
            <a:r>
              <a:rPr lang="ru-RU" sz="2400" dirty="0" smtClean="0">
                <a:solidFill>
                  <a:schemeClr val="tx1"/>
                </a:solidFill>
                <a:latin typeface="Times New Roman" pitchFamily="18" charset="0"/>
                <a:cs typeface="Times New Roman" pitchFamily="18" charset="0"/>
              </a:rPr>
              <a:t> тропических реках.</a:t>
            </a:r>
            <a:r>
              <a:rPr lang="ru-RU" sz="2700" dirty="0" smtClean="0">
                <a:solidFill>
                  <a:schemeClr val="tx1"/>
                </a:solidFill>
                <a:latin typeface="Times New Roman" pitchFamily="18" charset="0"/>
                <a:cs typeface="Times New Roman" pitchFamily="18" charset="0"/>
              </a:rPr>
              <a:t/>
            </a:r>
            <a:br>
              <a:rPr lang="ru-RU" sz="2700" dirty="0" smtClean="0">
                <a:solidFill>
                  <a:schemeClr val="tx1"/>
                </a:solidFill>
                <a:latin typeface="Times New Roman" pitchFamily="18" charset="0"/>
                <a:cs typeface="Times New Roman" pitchFamily="18" charset="0"/>
              </a:rPr>
            </a:br>
            <a:r>
              <a:rPr lang="ru-RU" sz="2700" b="1" dirty="0" smtClean="0">
                <a:solidFill>
                  <a:schemeClr val="tx1"/>
                </a:solidFill>
                <a:latin typeface="Times New Roman" pitchFamily="18" charset="0"/>
                <a:cs typeface="Times New Roman" pitchFamily="18" charset="0"/>
              </a:rPr>
              <a:t>а) негритянских песен</a:t>
            </a:r>
            <a:br>
              <a:rPr lang="ru-RU" sz="2700" b="1" dirty="0" smtClean="0">
                <a:solidFill>
                  <a:schemeClr val="tx1"/>
                </a:solidFill>
                <a:latin typeface="Times New Roman" pitchFamily="18" charset="0"/>
                <a:cs typeface="Times New Roman" pitchFamily="18" charset="0"/>
              </a:rPr>
            </a:br>
            <a:r>
              <a:rPr lang="ru-RU" sz="2700" b="1" dirty="0" smtClean="0">
                <a:solidFill>
                  <a:schemeClr val="tx1"/>
                </a:solidFill>
                <a:latin typeface="Times New Roman" pitchFamily="18" charset="0"/>
                <a:cs typeface="Times New Roman" pitchFamily="18" charset="0"/>
              </a:rPr>
              <a:t>б) произведений Бетховена</a:t>
            </a:r>
            <a:br>
              <a:rPr lang="ru-RU" sz="2700" b="1" dirty="0" smtClean="0">
                <a:solidFill>
                  <a:schemeClr val="tx1"/>
                </a:solidFill>
                <a:latin typeface="Times New Roman" pitchFamily="18" charset="0"/>
                <a:cs typeface="Times New Roman" pitchFamily="18" charset="0"/>
              </a:rPr>
            </a:br>
            <a:r>
              <a:rPr lang="ru-RU" sz="2700" b="1" dirty="0" smtClean="0">
                <a:solidFill>
                  <a:schemeClr val="tx1"/>
                </a:solidFill>
                <a:latin typeface="Times New Roman" pitchFamily="18" charset="0"/>
                <a:cs typeface="Times New Roman" pitchFamily="18" charset="0"/>
              </a:rPr>
              <a:t>в) Бразильских исполнителей</a:t>
            </a:r>
            <a:endParaRPr lang="ru-RU" sz="2700" b="1" dirty="0">
              <a:solidFill>
                <a:schemeClr val="tx1"/>
              </a:solidFill>
              <a:latin typeface="Times New Roman" pitchFamily="18" charset="0"/>
              <a:cs typeface="Times New Roman" pitchFamily="18" charset="0"/>
            </a:endParaRPr>
          </a:p>
        </p:txBody>
      </p:sp>
      <p:pic>
        <p:nvPicPr>
          <p:cNvPr id="3074" name="Picture 2" descr="Картинки по запросу патефон"/>
          <p:cNvPicPr>
            <a:picLocks noChangeAspect="1" noChangeArrowheads="1"/>
          </p:cNvPicPr>
          <p:nvPr/>
        </p:nvPicPr>
        <p:blipFill>
          <a:blip r:embed="rId2"/>
          <a:srcRect/>
          <a:stretch>
            <a:fillRect/>
          </a:stretch>
        </p:blipFill>
        <p:spPr bwMode="auto">
          <a:xfrm>
            <a:off x="1643042" y="3357562"/>
            <a:ext cx="5991218" cy="337108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dirty="0" smtClean="0">
                <a:solidFill>
                  <a:schemeClr val="tx1"/>
                </a:solidFill>
                <a:latin typeface="Times New Roman" pitchFamily="18" charset="0"/>
                <a:cs typeface="Times New Roman" pitchFamily="18" charset="0"/>
              </a:rPr>
              <a:t>Ответ на 7 вопрос:</a:t>
            </a:r>
            <a:br>
              <a:rPr lang="ru-RU" sz="3200" b="1" dirty="0" smtClean="0">
                <a:solidFill>
                  <a:schemeClr val="tx1"/>
                </a:solidFill>
                <a:latin typeface="Times New Roman" pitchFamily="18" charset="0"/>
                <a:cs typeface="Times New Roman" pitchFamily="18" charset="0"/>
              </a:rPr>
            </a:br>
            <a:r>
              <a:rPr lang="ru-RU" sz="3200" b="1" dirty="0" smtClean="0">
                <a:solidFill>
                  <a:schemeClr val="tx1"/>
                </a:solidFill>
                <a:latin typeface="Times New Roman" pitchFamily="18" charset="0"/>
                <a:cs typeface="Times New Roman" pitchFamily="18" charset="0"/>
              </a:rPr>
              <a:t>а) негритянских песен</a:t>
            </a:r>
            <a:endParaRPr lang="ru-RU" sz="3200" b="1" dirty="0">
              <a:solidFill>
                <a:schemeClr val="tx1"/>
              </a:solidFill>
              <a:latin typeface="Times New Roman" pitchFamily="18" charset="0"/>
              <a:cs typeface="Times New Roman" pitchFamily="18" charset="0"/>
            </a:endParaRPr>
          </a:p>
        </p:txBody>
      </p:sp>
      <p:pic>
        <p:nvPicPr>
          <p:cNvPr id="54274" name="Picture 2" descr="Картинки по запросу негритянские песни"/>
          <p:cNvPicPr>
            <a:picLocks noChangeAspect="1" noChangeArrowheads="1"/>
          </p:cNvPicPr>
          <p:nvPr/>
        </p:nvPicPr>
        <p:blipFill>
          <a:blip r:embed="rId2"/>
          <a:srcRect/>
          <a:stretch>
            <a:fillRect/>
          </a:stretch>
        </p:blipFill>
        <p:spPr bwMode="auto">
          <a:xfrm>
            <a:off x="785786" y="1714488"/>
            <a:ext cx="6786610" cy="452794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23528" y="274638"/>
            <a:ext cx="8320438" cy="2868610"/>
          </a:xfrm>
        </p:spPr>
        <p:txBody>
          <a:bodyPr>
            <a:normAutofit fontScale="90000"/>
          </a:bodyPr>
          <a:lstStyle/>
          <a:p>
            <a:pPr algn="ctr"/>
            <a:r>
              <a:rPr lang="ru-RU" sz="3100" b="1" dirty="0" smtClean="0">
                <a:solidFill>
                  <a:schemeClr val="tx1"/>
                </a:solidFill>
                <a:latin typeface="Times New Roman" pitchFamily="18" charset="0"/>
                <a:cs typeface="Times New Roman" pitchFamily="18" charset="0"/>
              </a:rPr>
              <a:t>8 вопрос: </a:t>
            </a:r>
            <a:r>
              <a:rPr lang="ru-RU" sz="2800" b="1" dirty="0" smtClean="0">
                <a:solidFill>
                  <a:schemeClr val="tx1"/>
                </a:solidFill>
                <a:latin typeface="Times New Roman" pitchFamily="18" charset="0"/>
                <a:cs typeface="Times New Roman" pitchFamily="18" charset="0"/>
              </a:rPr>
              <a:t/>
            </a:r>
            <a:br>
              <a:rPr lang="ru-RU" sz="2800" b="1" dirty="0" smtClean="0">
                <a:solidFill>
                  <a:schemeClr val="tx1"/>
                </a:solidFill>
                <a:latin typeface="Times New Roman" pitchFamily="18" charset="0"/>
                <a:cs typeface="Times New Roman" pitchFamily="18" charset="0"/>
              </a:rPr>
            </a:br>
            <a:r>
              <a:rPr lang="ru-RU" sz="2400" dirty="0" smtClean="0"/>
              <a:t> </a:t>
            </a:r>
            <a:r>
              <a:rPr lang="ru-RU" sz="2400" dirty="0" smtClean="0">
                <a:solidFill>
                  <a:schemeClr val="tx1"/>
                </a:solidFill>
                <a:latin typeface="Times New Roman" pitchFamily="18" charset="0"/>
                <a:cs typeface="Times New Roman" pitchFamily="18" charset="0"/>
              </a:rPr>
              <a:t>Мы направились к павильону, где набрасывали гуттаперчевые кольца на крючки. Здесь были всевозможные выигрыши. Я бросил первым. Умывальный таз с кувшином и мыльницей. Затем изготовился </a:t>
            </a:r>
            <a:r>
              <a:rPr lang="ru-RU" sz="2400" dirty="0" err="1" smtClean="0">
                <a:solidFill>
                  <a:schemeClr val="tx1"/>
                </a:solidFill>
                <a:latin typeface="Times New Roman" pitchFamily="18" charset="0"/>
                <a:cs typeface="Times New Roman" pitchFamily="18" charset="0"/>
              </a:rPr>
              <a:t>Ленц</a:t>
            </a:r>
            <a:r>
              <a:rPr lang="ru-RU" sz="2400" dirty="0" smtClean="0">
                <a:solidFill>
                  <a:schemeClr val="tx1"/>
                </a:solidFill>
                <a:latin typeface="Times New Roman" pitchFamily="18" charset="0"/>
                <a:cs typeface="Times New Roman" pitchFamily="18" charset="0"/>
              </a:rPr>
              <a:t>. Он взял пять колец.</a:t>
            </a:r>
            <a:br>
              <a:rPr lang="ru-RU" sz="2400" dirty="0" smtClean="0">
                <a:solidFill>
                  <a:schemeClr val="tx1"/>
                </a:solidFill>
                <a:latin typeface="Times New Roman" pitchFamily="18" charset="0"/>
                <a:cs typeface="Times New Roman" pitchFamily="18" charset="0"/>
              </a:rPr>
            </a:br>
            <a:r>
              <a:rPr lang="ru-RU" sz="2400" b="1" dirty="0" smtClean="0">
                <a:solidFill>
                  <a:schemeClr val="tx1"/>
                </a:solidFill>
                <a:latin typeface="Times New Roman" pitchFamily="18" charset="0"/>
                <a:cs typeface="Times New Roman" pitchFamily="18" charset="0"/>
              </a:rPr>
              <a:t>Ленцу достался главный выигрыш – </a:t>
            </a:r>
            <a:r>
              <a:rPr lang="ru-RU" sz="2800" dirty="0" smtClean="0"/>
              <a:t/>
            </a:r>
            <a:br>
              <a:rPr lang="ru-RU" sz="2800" dirty="0" smtClean="0"/>
            </a:br>
            <a:r>
              <a:rPr lang="ru-RU" sz="2800" b="1" dirty="0" smtClean="0">
                <a:solidFill>
                  <a:schemeClr val="tx1"/>
                </a:solidFill>
                <a:latin typeface="Times New Roman" pitchFamily="18" charset="0"/>
                <a:cs typeface="Times New Roman" pitchFamily="18" charset="0"/>
              </a:rPr>
              <a:t/>
            </a:r>
            <a:br>
              <a:rPr lang="ru-RU" sz="2800" b="1" dirty="0" smtClean="0">
                <a:solidFill>
                  <a:schemeClr val="tx1"/>
                </a:solidFill>
                <a:latin typeface="Times New Roman" pitchFamily="18" charset="0"/>
                <a:cs typeface="Times New Roman" pitchFamily="18" charset="0"/>
              </a:rPr>
            </a:br>
            <a:endParaRPr lang="ru-RU" sz="3600" b="1" dirty="0">
              <a:solidFill>
                <a:schemeClr val="tx1"/>
              </a:solidFill>
            </a:endParaRPr>
          </a:p>
        </p:txBody>
      </p:sp>
      <p:pic>
        <p:nvPicPr>
          <p:cNvPr id="25602" name="Picture 2" descr="Картинки по запросу три товарища спектакль"/>
          <p:cNvPicPr>
            <a:picLocks noChangeAspect="1" noChangeArrowheads="1"/>
          </p:cNvPicPr>
          <p:nvPr/>
        </p:nvPicPr>
        <p:blipFill>
          <a:blip r:embed="rId2"/>
          <a:srcRect/>
          <a:stretch>
            <a:fillRect/>
          </a:stretch>
        </p:blipFill>
        <p:spPr bwMode="auto">
          <a:xfrm>
            <a:off x="714348" y="2571744"/>
            <a:ext cx="6991350" cy="3352801"/>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00034" y="428604"/>
            <a:ext cx="7858180" cy="1643074"/>
          </a:xfrm>
        </p:spPr>
        <p:txBody>
          <a:bodyPr>
            <a:normAutofit/>
          </a:bodyPr>
          <a:lstStyle/>
          <a:p>
            <a:pPr algn="ctr"/>
            <a:r>
              <a:rPr lang="ru-RU" sz="3200" b="1" dirty="0" smtClean="0">
                <a:solidFill>
                  <a:schemeClr val="tx1"/>
                </a:solidFill>
                <a:latin typeface="Times New Roman" pitchFamily="18" charset="0"/>
                <a:cs typeface="Times New Roman" pitchFamily="18" charset="0"/>
              </a:rPr>
              <a:t>Ответ на 8 вопрос:</a:t>
            </a:r>
            <a:br>
              <a:rPr lang="ru-RU" sz="3200" b="1" dirty="0" smtClean="0">
                <a:solidFill>
                  <a:schemeClr val="tx1"/>
                </a:solidFill>
                <a:latin typeface="Times New Roman" pitchFamily="18" charset="0"/>
                <a:cs typeface="Times New Roman" pitchFamily="18" charset="0"/>
              </a:rPr>
            </a:br>
            <a:r>
              <a:rPr lang="ru-RU" sz="3200" dirty="0" smtClean="0">
                <a:solidFill>
                  <a:schemeClr val="tx1"/>
                </a:solidFill>
                <a:latin typeface="Times New Roman" pitchFamily="18" charset="0"/>
                <a:cs typeface="Times New Roman" pitchFamily="18" charset="0"/>
              </a:rPr>
              <a:t>д</a:t>
            </a:r>
            <a:r>
              <a:rPr lang="ru-RU" dirty="0" smtClean="0">
                <a:solidFill>
                  <a:schemeClr val="tx1"/>
                </a:solidFill>
                <a:latin typeface="Times New Roman" pitchFamily="18" charset="0"/>
                <a:cs typeface="Times New Roman" pitchFamily="18" charset="0"/>
              </a:rPr>
              <a:t>етская коляска с </a:t>
            </a:r>
            <a:r>
              <a:rPr lang="ru-RU" dirty="0" err="1" smtClean="0">
                <a:solidFill>
                  <a:schemeClr val="tx1"/>
                </a:solidFill>
                <a:latin typeface="Times New Roman" pitchFamily="18" charset="0"/>
                <a:cs typeface="Times New Roman" pitchFamily="18" charset="0"/>
              </a:rPr>
              <a:t>розовым</a:t>
            </a:r>
            <a:r>
              <a:rPr lang="ru-RU" dirty="0" smtClean="0">
                <a:solidFill>
                  <a:schemeClr val="tx1"/>
                </a:solidFill>
                <a:latin typeface="Times New Roman" pitchFamily="18" charset="0"/>
                <a:cs typeface="Times New Roman" pitchFamily="18" charset="0"/>
              </a:rPr>
              <a:t> одеялом и кружевной накидкой.</a:t>
            </a:r>
            <a:endParaRPr lang="ru-RU" dirty="0">
              <a:solidFill>
                <a:schemeClr val="tx1"/>
              </a:solidFill>
              <a:latin typeface="Times New Roman" pitchFamily="18" charset="0"/>
              <a:cs typeface="Times New Roman" pitchFamily="18" charset="0"/>
            </a:endParaRPr>
          </a:p>
        </p:txBody>
      </p:sp>
      <p:pic>
        <p:nvPicPr>
          <p:cNvPr id="24578" name="Picture 2" descr="Картинки по запросу три товарища спектакль"/>
          <p:cNvPicPr>
            <a:picLocks noChangeAspect="1" noChangeArrowheads="1"/>
          </p:cNvPicPr>
          <p:nvPr/>
        </p:nvPicPr>
        <p:blipFill>
          <a:blip r:embed="rId2"/>
          <a:srcRect/>
          <a:stretch>
            <a:fillRect/>
          </a:stretch>
        </p:blipFill>
        <p:spPr bwMode="auto">
          <a:xfrm>
            <a:off x="1857356" y="2143116"/>
            <a:ext cx="6448425" cy="429577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4000528" cy="7000900"/>
          </a:xfrm>
        </p:spPr>
        <p:txBody>
          <a:bodyPr>
            <a:normAutofit/>
          </a:bodyPr>
          <a:lstStyle/>
          <a:p>
            <a:r>
              <a:rPr lang="ru-RU" sz="2000" dirty="0" smtClean="0">
                <a:solidFill>
                  <a:schemeClr val="tx1"/>
                </a:solidFill>
                <a:latin typeface="Times New Roman" pitchFamily="18" charset="0"/>
                <a:cs typeface="Times New Roman" pitchFamily="18" charset="0"/>
              </a:rPr>
              <a:t>Фердинанд подошел поближе. Булочник указал на драгоценности:</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Можно это снова убрать?</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Он говорил о крупной………., которую просил подрисовать, сдавая заказ.</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Конечно, — сказал Фердинанд, — она мешает восприятию лица. Портрет только выиграет, если ее убрать</a:t>
            </a:r>
            <a:r>
              <a:rPr lang="ru-RU" sz="2000" dirty="0" smtClean="0">
                <a:latin typeface="Times New Roman" pitchFamily="18" charset="0"/>
                <a:cs typeface="Times New Roman" pitchFamily="18" charset="0"/>
              </a:rPr>
              <a:t>.</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О какой детали идёт речь?</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b="1" dirty="0" smtClean="0">
                <a:solidFill>
                  <a:schemeClr val="tx1"/>
                </a:solidFill>
                <a:latin typeface="Times New Roman" pitchFamily="18" charset="0"/>
                <a:cs typeface="Times New Roman" pitchFamily="18" charset="0"/>
              </a:rPr>
              <a:t/>
            </a:r>
            <a:br>
              <a:rPr lang="ru-RU" sz="2000" b="1" dirty="0" smtClean="0">
                <a:solidFill>
                  <a:schemeClr val="tx1"/>
                </a:solidFill>
                <a:latin typeface="Times New Roman" pitchFamily="18" charset="0"/>
                <a:cs typeface="Times New Roman" pitchFamily="18" charset="0"/>
              </a:rPr>
            </a:br>
            <a:r>
              <a:rPr lang="ru-RU" sz="2000" b="1" dirty="0" smtClean="0">
                <a:solidFill>
                  <a:schemeClr val="tx1"/>
                </a:solidFill>
                <a:latin typeface="Times New Roman" pitchFamily="18" charset="0"/>
                <a:cs typeface="Times New Roman" pitchFamily="18" charset="0"/>
              </a:rPr>
              <a:t/>
            </a:r>
            <a:br>
              <a:rPr lang="ru-RU" sz="2000" b="1" dirty="0" smtClean="0">
                <a:solidFill>
                  <a:schemeClr val="tx1"/>
                </a:solidFill>
                <a:latin typeface="Times New Roman" pitchFamily="18" charset="0"/>
                <a:cs typeface="Times New Roman" pitchFamily="18" charset="0"/>
              </a:rPr>
            </a:br>
            <a:endParaRPr lang="ru-RU" sz="2000" dirty="0">
              <a:solidFill>
                <a:schemeClr val="tx1"/>
              </a:solidFill>
            </a:endParaRPr>
          </a:p>
        </p:txBody>
      </p:sp>
      <p:sp>
        <p:nvSpPr>
          <p:cNvPr id="3" name="Прямоугольник 2"/>
          <p:cNvSpPr/>
          <p:nvPr/>
        </p:nvSpPr>
        <p:spPr>
          <a:xfrm>
            <a:off x="142844" y="214290"/>
            <a:ext cx="3786214" cy="2492990"/>
          </a:xfrm>
          <a:prstGeom prst="rect">
            <a:avLst/>
          </a:prstGeom>
        </p:spPr>
        <p:txBody>
          <a:bodyPr wrap="square">
            <a:spAutoFit/>
          </a:bodyPr>
          <a:lstStyle/>
          <a:p>
            <a:r>
              <a:rPr lang="ru-RU" sz="2400" b="1" dirty="0" smtClean="0">
                <a:latin typeface="Times New Roman" pitchFamily="18" charset="0"/>
                <a:cs typeface="Times New Roman" pitchFamily="18" charset="0"/>
              </a:rPr>
              <a:t>9 вопрос :</a:t>
            </a:r>
          </a:p>
          <a:p>
            <a:r>
              <a:rPr lang="ru-RU" sz="2400" b="1" dirty="0" smtClean="0">
                <a:latin typeface="Times New Roman" pitchFamily="18" charset="0"/>
                <a:cs typeface="Times New Roman" pitchFamily="18" charset="0"/>
              </a:rPr>
              <a:t>—</a:t>
            </a:r>
            <a:r>
              <a:rPr lang="ru-RU" sz="2400" dirty="0" smtClean="0">
                <a:latin typeface="Times New Roman" pitchFamily="18" charset="0"/>
                <a:cs typeface="Times New Roman" pitchFamily="18" charset="0"/>
              </a:rPr>
              <a:t> Можно еще изменить кое-что в портрете? —спросил булочник.</a:t>
            </a:r>
          </a:p>
          <a:p>
            <a:r>
              <a:rPr lang="ru-RU" sz="2400" dirty="0" smtClean="0">
                <a:latin typeface="Times New Roman" pitchFamily="18" charset="0"/>
                <a:cs typeface="Times New Roman" pitchFamily="18" charset="0"/>
              </a:rPr>
              <a:t>— Что именно?</a:t>
            </a:r>
          </a:p>
          <a:p>
            <a:endParaRPr lang="ru-RU" dirty="0" smtClean="0"/>
          </a:p>
          <a:p>
            <a:endParaRPr lang="ru-RU" dirty="0"/>
          </a:p>
        </p:txBody>
      </p:sp>
      <p:pic>
        <p:nvPicPr>
          <p:cNvPr id="21506" name="Picture 2" descr="Картинки по запросу портрет женщины"/>
          <p:cNvPicPr>
            <a:picLocks noChangeAspect="1" noChangeArrowheads="1"/>
          </p:cNvPicPr>
          <p:nvPr/>
        </p:nvPicPr>
        <p:blipFill>
          <a:blip r:embed="rId2"/>
          <a:srcRect/>
          <a:stretch>
            <a:fillRect/>
          </a:stretch>
        </p:blipFill>
        <p:spPr bwMode="auto">
          <a:xfrm>
            <a:off x="4000496" y="642918"/>
            <a:ext cx="4857750" cy="485775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92696"/>
            <a:ext cx="7890100" cy="2307676"/>
          </a:xfrm>
        </p:spPr>
        <p:txBody>
          <a:bodyPr>
            <a:normAutofit fontScale="90000"/>
          </a:bodyPr>
          <a:lstStyle/>
          <a:p>
            <a:pPr algn="ctr"/>
            <a:r>
              <a:rPr lang="ru-RU" sz="3200" b="1" dirty="0" smtClean="0">
                <a:solidFill>
                  <a:schemeClr val="tx1"/>
                </a:solidFill>
                <a:latin typeface="Times New Roman" pitchFamily="18" charset="0"/>
                <a:cs typeface="Times New Roman" pitchFamily="18" charset="0"/>
              </a:rPr>
              <a:t>Ответ на 9 вопрос:   </a:t>
            </a:r>
            <a:r>
              <a:rPr lang="ru-RU" sz="3200" dirty="0" smtClean="0">
                <a:solidFill>
                  <a:schemeClr val="tx1"/>
                </a:solidFill>
              </a:rPr>
              <a:t> </a:t>
            </a:r>
            <a:r>
              <a:rPr lang="ru-RU" sz="3200" b="1" dirty="0" smtClean="0">
                <a:solidFill>
                  <a:schemeClr val="tx1"/>
                </a:solidFill>
              </a:rPr>
              <a:t>золотая брошь</a:t>
            </a:r>
            <a:r>
              <a:rPr lang="ru-RU" sz="3200" b="1" dirty="0" smtClean="0">
                <a:solidFill>
                  <a:schemeClr val="tx1"/>
                </a:solidFill>
                <a:latin typeface="Times New Roman" pitchFamily="18" charset="0"/>
                <a:cs typeface="Times New Roman" pitchFamily="18" charset="0"/>
              </a:rPr>
              <a:t> </a:t>
            </a:r>
            <a:br>
              <a:rPr lang="ru-RU" sz="3200" b="1" dirty="0" smtClean="0">
                <a:solidFill>
                  <a:schemeClr val="tx1"/>
                </a:solidFill>
                <a:latin typeface="Times New Roman" pitchFamily="18" charset="0"/>
                <a:cs typeface="Times New Roman" pitchFamily="18" charset="0"/>
              </a:rPr>
            </a:br>
            <a:r>
              <a:rPr lang="ru-RU" sz="3200" b="1" dirty="0" smtClean="0">
                <a:solidFill>
                  <a:schemeClr val="tx1"/>
                </a:solidFill>
                <a:latin typeface="Times New Roman" pitchFamily="18" charset="0"/>
                <a:cs typeface="Times New Roman" pitchFamily="18" charset="0"/>
              </a:rPr>
              <a:t/>
            </a:r>
            <a:br>
              <a:rPr lang="ru-RU" sz="3200" b="1" dirty="0" smtClean="0">
                <a:solidFill>
                  <a:schemeClr val="tx1"/>
                </a:solidFill>
                <a:latin typeface="Times New Roman" pitchFamily="18" charset="0"/>
                <a:cs typeface="Times New Roman" pitchFamily="18" charset="0"/>
              </a:rPr>
            </a:br>
            <a:r>
              <a:rPr lang="ru-RU" sz="4000" b="1" dirty="0" smtClean="0">
                <a:solidFill>
                  <a:schemeClr val="tx1"/>
                </a:solidFill>
                <a:latin typeface="Times New Roman" pitchFamily="18" charset="0"/>
                <a:cs typeface="Times New Roman" pitchFamily="18" charset="0"/>
              </a:rPr>
              <a:t/>
            </a:r>
            <a:br>
              <a:rPr lang="ru-RU" sz="4000" b="1" dirty="0" smtClean="0">
                <a:solidFill>
                  <a:schemeClr val="tx1"/>
                </a:solidFill>
                <a:latin typeface="Times New Roman" pitchFamily="18" charset="0"/>
                <a:cs typeface="Times New Roman" pitchFamily="18" charset="0"/>
              </a:rPr>
            </a:br>
            <a:r>
              <a:rPr lang="ru-RU" sz="3200" b="1" dirty="0" smtClean="0">
                <a:solidFill>
                  <a:schemeClr val="tx1"/>
                </a:solidFill>
                <a:latin typeface="Times New Roman" pitchFamily="18" charset="0"/>
                <a:cs typeface="Times New Roman" pitchFamily="18" charset="0"/>
              </a:rPr>
              <a:t/>
            </a:r>
            <a:br>
              <a:rPr lang="ru-RU" sz="3200" b="1" dirty="0" smtClean="0">
                <a:solidFill>
                  <a:schemeClr val="tx1"/>
                </a:solidFill>
                <a:latin typeface="Times New Roman" pitchFamily="18" charset="0"/>
                <a:cs typeface="Times New Roman" pitchFamily="18" charset="0"/>
              </a:rPr>
            </a:br>
            <a:endParaRPr lang="ru-RU" dirty="0"/>
          </a:p>
        </p:txBody>
      </p:sp>
      <p:pic>
        <p:nvPicPr>
          <p:cNvPr id="20482" name="Picture 2" descr="Картинки по запросу портрет женщины"/>
          <p:cNvPicPr>
            <a:picLocks noChangeAspect="1" noChangeArrowheads="1"/>
          </p:cNvPicPr>
          <p:nvPr/>
        </p:nvPicPr>
        <p:blipFill>
          <a:blip r:embed="rId2"/>
          <a:srcRect/>
          <a:stretch>
            <a:fillRect/>
          </a:stretch>
        </p:blipFill>
        <p:spPr bwMode="auto">
          <a:xfrm>
            <a:off x="2285984" y="1214422"/>
            <a:ext cx="4171950" cy="549592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71480"/>
            <a:ext cx="7819802" cy="1143008"/>
          </a:xfrm>
        </p:spPr>
        <p:txBody>
          <a:bodyPr>
            <a:noAutofit/>
          </a:bodyPr>
          <a:lstStyle/>
          <a:p>
            <a:pPr algn="ctr"/>
            <a:r>
              <a:rPr lang="ru-RU" sz="3200" b="1" dirty="0" smtClean="0">
                <a:solidFill>
                  <a:schemeClr val="tx1"/>
                </a:solidFill>
                <a:latin typeface="Times New Roman" pitchFamily="18" charset="0"/>
                <a:cs typeface="Times New Roman" pitchFamily="18" charset="0"/>
              </a:rPr>
              <a:t/>
            </a:r>
            <a:br>
              <a:rPr lang="ru-RU" sz="3200" b="1" dirty="0" smtClean="0">
                <a:solidFill>
                  <a:schemeClr val="tx1"/>
                </a:solidFill>
                <a:latin typeface="Times New Roman" pitchFamily="18" charset="0"/>
                <a:cs typeface="Times New Roman" pitchFamily="18" charset="0"/>
              </a:rPr>
            </a:br>
            <a:r>
              <a:rPr lang="ru-RU" sz="2800" b="1" dirty="0" smtClean="0">
                <a:solidFill>
                  <a:schemeClr val="tx1"/>
                </a:solidFill>
                <a:latin typeface="Times New Roman" pitchFamily="18" charset="0"/>
                <a:cs typeface="Times New Roman" pitchFamily="18" charset="0"/>
              </a:rPr>
              <a:t>1 вопрос:</a:t>
            </a:r>
            <a:br>
              <a:rPr lang="ru-RU" sz="2800" b="1" dirty="0" smtClean="0">
                <a:solidFill>
                  <a:schemeClr val="tx1"/>
                </a:solidFill>
                <a:latin typeface="Times New Roman" pitchFamily="18" charset="0"/>
                <a:cs typeface="Times New Roman" pitchFamily="18" charset="0"/>
              </a:rPr>
            </a:br>
            <a:r>
              <a:rPr lang="ru-RU" sz="2800" b="1" dirty="0" smtClean="0">
                <a:solidFill>
                  <a:schemeClr val="tx1"/>
                </a:solidFill>
                <a:latin typeface="Times New Roman" pitchFamily="18" charset="0"/>
                <a:cs typeface="Times New Roman" pitchFamily="18" charset="0"/>
              </a:rPr>
              <a:t> напишите имена  товарищей: </a:t>
            </a:r>
            <a:br>
              <a:rPr lang="ru-RU" sz="2800" b="1" dirty="0" smtClean="0">
                <a:solidFill>
                  <a:schemeClr val="tx1"/>
                </a:solidFill>
                <a:latin typeface="Times New Roman" pitchFamily="18" charset="0"/>
                <a:cs typeface="Times New Roman" pitchFamily="18" charset="0"/>
              </a:rPr>
            </a:br>
            <a:endParaRPr lang="ru-RU" sz="2800" dirty="0">
              <a:solidFill>
                <a:schemeClr val="tx1"/>
              </a:solidFill>
              <a:latin typeface="Times New Roman" pitchFamily="18" charset="0"/>
              <a:cs typeface="Times New Roman" pitchFamily="18" charset="0"/>
            </a:endParaRPr>
          </a:p>
        </p:txBody>
      </p:sp>
      <p:pic>
        <p:nvPicPr>
          <p:cNvPr id="31746" name="Picture 2" descr="Картинки по запросу три товарища"/>
          <p:cNvPicPr>
            <a:picLocks noChangeAspect="1" noChangeArrowheads="1"/>
          </p:cNvPicPr>
          <p:nvPr/>
        </p:nvPicPr>
        <p:blipFill>
          <a:blip r:embed="rId2"/>
          <a:srcRect/>
          <a:stretch>
            <a:fillRect/>
          </a:stretch>
        </p:blipFill>
        <p:spPr bwMode="auto">
          <a:xfrm>
            <a:off x="785785" y="1643050"/>
            <a:ext cx="7247543" cy="477679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329642" cy="4214842"/>
          </a:xfrm>
        </p:spPr>
        <p:txBody>
          <a:bodyPr>
            <a:normAutofit/>
          </a:bodyPr>
          <a:lstStyle/>
          <a:p>
            <a:r>
              <a:rPr lang="ru-RU" sz="3200" b="1" dirty="0" smtClean="0">
                <a:solidFill>
                  <a:schemeClr val="tx1"/>
                </a:solidFill>
                <a:latin typeface="Times New Roman" pitchFamily="18" charset="0"/>
                <a:cs typeface="Times New Roman" pitchFamily="18" charset="0"/>
              </a:rPr>
              <a:t>10 вопрос:</a:t>
            </a:r>
            <a:br>
              <a:rPr lang="ru-RU" sz="3200" b="1" dirty="0" smtClean="0">
                <a:solidFill>
                  <a:schemeClr val="tx1"/>
                </a:solidFill>
                <a:latin typeface="Times New Roman" pitchFamily="18" charset="0"/>
                <a:cs typeface="Times New Roman" pitchFamily="18" charset="0"/>
              </a:rPr>
            </a:br>
            <a:r>
              <a:rPr lang="ru-RU" sz="3200" dirty="0" smtClean="0"/>
              <a:t> </a:t>
            </a:r>
            <a:r>
              <a:rPr lang="ru-RU" sz="2200" dirty="0" smtClean="0">
                <a:solidFill>
                  <a:schemeClr val="tx1"/>
                </a:solidFill>
              </a:rPr>
              <a:t>В ельнике закуковала кукушка. Пат начала считать.</a:t>
            </a:r>
            <a:br>
              <a:rPr lang="ru-RU" sz="2200" dirty="0" smtClean="0">
                <a:solidFill>
                  <a:schemeClr val="tx1"/>
                </a:solidFill>
              </a:rPr>
            </a:br>
            <a:r>
              <a:rPr lang="ru-RU" sz="2200" dirty="0" smtClean="0">
                <a:solidFill>
                  <a:schemeClr val="tx1"/>
                </a:solidFill>
              </a:rPr>
              <a:t>— Зачем ты это делаешь? — спросил я.</a:t>
            </a:r>
            <a:br>
              <a:rPr lang="ru-RU" sz="2200" dirty="0" smtClean="0">
                <a:solidFill>
                  <a:schemeClr val="tx1"/>
                </a:solidFill>
              </a:rPr>
            </a:br>
            <a:r>
              <a:rPr lang="ru-RU" sz="2200" dirty="0" smtClean="0">
                <a:solidFill>
                  <a:schemeClr val="tx1"/>
                </a:solidFill>
              </a:rPr>
              <a:t>— А разве ты не знаешь? Сколько раз она прокукует — столько лет еще проживешь.</a:t>
            </a:r>
            <a:br>
              <a:rPr lang="ru-RU" sz="2200" dirty="0" smtClean="0">
                <a:solidFill>
                  <a:schemeClr val="tx1"/>
                </a:solidFill>
              </a:rPr>
            </a:br>
            <a:r>
              <a:rPr lang="ru-RU" sz="2200" dirty="0" smtClean="0">
                <a:solidFill>
                  <a:schemeClr val="tx1"/>
                </a:solidFill>
              </a:rPr>
              <a:t>— Ах да, помню. Но тут есть еще одна примета. Когда слышишь кукушку, надо встряхнуть свои деньги. Тогда …….. </a:t>
            </a:r>
            <a:r>
              <a:rPr lang="ru-RU" sz="3200" b="1" dirty="0" smtClean="0">
                <a:solidFill>
                  <a:schemeClr val="tx1"/>
                </a:solidFill>
                <a:latin typeface="Times New Roman" pitchFamily="18" charset="0"/>
                <a:cs typeface="Times New Roman" pitchFamily="18" charset="0"/>
              </a:rPr>
              <a:t/>
            </a:r>
            <a:br>
              <a:rPr lang="ru-RU" sz="3200" b="1" dirty="0" smtClean="0">
                <a:solidFill>
                  <a:schemeClr val="tx1"/>
                </a:solidFill>
                <a:latin typeface="Times New Roman" pitchFamily="18" charset="0"/>
                <a:cs typeface="Times New Roman" pitchFamily="18" charset="0"/>
              </a:rPr>
            </a:br>
            <a:r>
              <a:rPr lang="ru-RU" sz="3200" b="1" dirty="0" smtClean="0">
                <a:solidFill>
                  <a:schemeClr val="tx1"/>
                </a:solidFill>
                <a:latin typeface="Times New Roman" pitchFamily="18" charset="0"/>
                <a:cs typeface="Times New Roman" pitchFamily="18" charset="0"/>
              </a:rPr>
              <a:t> </a:t>
            </a:r>
            <a:br>
              <a:rPr lang="ru-RU" sz="3200" b="1" dirty="0" smtClean="0">
                <a:solidFill>
                  <a:schemeClr val="tx1"/>
                </a:solidFill>
                <a:latin typeface="Times New Roman" pitchFamily="18" charset="0"/>
                <a:cs typeface="Times New Roman" pitchFamily="18" charset="0"/>
              </a:rPr>
            </a:br>
            <a:endParaRPr lang="ru-RU" sz="4000" dirty="0">
              <a:solidFill>
                <a:schemeClr val="tx1"/>
              </a:solidFill>
              <a:latin typeface="Times New Roman" pitchFamily="18" charset="0"/>
              <a:cs typeface="Times New Roman" pitchFamily="18" charset="0"/>
            </a:endParaRPr>
          </a:p>
        </p:txBody>
      </p:sp>
      <p:pic>
        <p:nvPicPr>
          <p:cNvPr id="19458" name="Picture 2" descr="Картинки по запросу три товарища спектакль"/>
          <p:cNvPicPr>
            <a:picLocks noChangeAspect="1" noChangeArrowheads="1"/>
          </p:cNvPicPr>
          <p:nvPr/>
        </p:nvPicPr>
        <p:blipFill>
          <a:blip r:embed="rId2"/>
          <a:srcRect/>
          <a:stretch>
            <a:fillRect/>
          </a:stretch>
        </p:blipFill>
        <p:spPr bwMode="auto">
          <a:xfrm>
            <a:off x="1928794" y="3000372"/>
            <a:ext cx="5519731" cy="3677103"/>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043890" cy="2225668"/>
          </a:xfrm>
        </p:spPr>
        <p:txBody>
          <a:bodyPr>
            <a:normAutofit/>
          </a:bodyPr>
          <a:lstStyle/>
          <a:p>
            <a:pPr algn="ctr"/>
            <a:r>
              <a:rPr lang="ru-RU" sz="2800" b="1" dirty="0" smtClean="0">
                <a:solidFill>
                  <a:schemeClr val="tx1"/>
                </a:solidFill>
                <a:latin typeface="Times New Roman" pitchFamily="18" charset="0"/>
                <a:cs typeface="Times New Roman" pitchFamily="18" charset="0"/>
              </a:rPr>
              <a:t>Ответ на 10 вопрос:</a:t>
            </a:r>
            <a:br>
              <a:rPr lang="ru-RU" sz="2800" b="1" dirty="0" smtClean="0">
                <a:solidFill>
                  <a:schemeClr val="tx1"/>
                </a:solidFill>
                <a:latin typeface="Times New Roman" pitchFamily="18" charset="0"/>
                <a:cs typeface="Times New Roman" pitchFamily="18" charset="0"/>
              </a:rPr>
            </a:br>
            <a:r>
              <a:rPr lang="ru-RU" sz="2800" b="1" dirty="0" smtClean="0">
                <a:solidFill>
                  <a:schemeClr val="tx1"/>
                </a:solidFill>
                <a:latin typeface="Times New Roman" pitchFamily="18" charset="0"/>
                <a:cs typeface="Times New Roman" pitchFamily="18" charset="0"/>
              </a:rPr>
              <a:t>…</a:t>
            </a:r>
            <a:r>
              <a:rPr lang="ru-RU" sz="3100" b="1" dirty="0" smtClean="0">
                <a:solidFill>
                  <a:schemeClr val="tx1"/>
                </a:solidFill>
                <a:latin typeface="Times New Roman" pitchFamily="18" charset="0"/>
                <a:cs typeface="Times New Roman" pitchFamily="18" charset="0"/>
              </a:rPr>
              <a:t>их станет больше. </a:t>
            </a:r>
            <a:r>
              <a:rPr lang="ru-RU" sz="3100" dirty="0" smtClean="0">
                <a:solidFill>
                  <a:schemeClr val="tx1"/>
                </a:solidFill>
                <a:latin typeface="Times New Roman" pitchFamily="18" charset="0"/>
                <a:cs typeface="Times New Roman" pitchFamily="18" charset="0"/>
              </a:rPr>
              <a:t>Я достал из кармана мелочь и подкинул ее на ладони</a:t>
            </a:r>
            <a:r>
              <a:rPr lang="ru-RU" sz="3100" dirty="0" smtClean="0">
                <a:latin typeface="Times New Roman" pitchFamily="18" charset="0"/>
                <a:cs typeface="Times New Roman" pitchFamily="18" charset="0"/>
              </a:rPr>
              <a:t>.</a:t>
            </a:r>
            <a:r>
              <a:rPr lang="ru-RU" sz="4000" dirty="0" smtClean="0"/>
              <a:t/>
            </a:r>
            <a:br>
              <a:rPr lang="ru-RU" sz="4000" dirty="0" smtClean="0"/>
            </a:br>
            <a:endParaRPr lang="ru-RU" dirty="0"/>
          </a:p>
        </p:txBody>
      </p:sp>
      <p:pic>
        <p:nvPicPr>
          <p:cNvPr id="3" name="Picture 2" descr="Картинки по запросу три товарища спектакль"/>
          <p:cNvPicPr>
            <a:picLocks noChangeAspect="1" noChangeArrowheads="1"/>
          </p:cNvPicPr>
          <p:nvPr/>
        </p:nvPicPr>
        <p:blipFill>
          <a:blip r:embed="rId2"/>
          <a:srcRect/>
          <a:stretch>
            <a:fillRect/>
          </a:stretch>
        </p:blipFill>
        <p:spPr bwMode="auto">
          <a:xfrm>
            <a:off x="1071538" y="2285992"/>
            <a:ext cx="6448425" cy="429577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392446" cy="3868742"/>
          </a:xfrm>
        </p:spPr>
        <p:txBody>
          <a:bodyPr>
            <a:normAutofit fontScale="90000"/>
          </a:bodyPr>
          <a:lstStyle/>
          <a:p>
            <a:r>
              <a:rPr lang="ru-RU" sz="3200" b="1" dirty="0" smtClean="0">
                <a:solidFill>
                  <a:schemeClr val="tx1"/>
                </a:solidFill>
                <a:latin typeface="Times New Roman" pitchFamily="18" charset="0"/>
                <a:cs typeface="Times New Roman" pitchFamily="18" charset="0"/>
              </a:rPr>
              <a:t>11 вопрос: </a:t>
            </a:r>
            <a:r>
              <a:rPr lang="ru-RU" sz="2000" b="1" dirty="0" smtClean="0">
                <a:solidFill>
                  <a:schemeClr val="tx1"/>
                </a:solidFill>
                <a:latin typeface="Times New Roman" pitchFamily="18" charset="0"/>
                <a:cs typeface="Times New Roman" pitchFamily="18" charset="0"/>
              </a:rPr>
              <a:t> </a:t>
            </a:r>
            <a:r>
              <a:rPr lang="ru-RU" sz="2000" dirty="0" smtClean="0">
                <a:solidFill>
                  <a:schemeClr val="tx1"/>
                </a:solidFill>
              </a:rPr>
              <a:t>Собака рванулась, прошмыгнула между моих ног и с громким лаем выбежала на середину комнаты.</a:t>
            </a:r>
            <a:br>
              <a:rPr lang="ru-RU" sz="2000" dirty="0" smtClean="0">
                <a:solidFill>
                  <a:schemeClr val="tx1"/>
                </a:solidFill>
              </a:rPr>
            </a:br>
            <a:r>
              <a:rPr lang="ru-RU" sz="2000" dirty="0" smtClean="0">
                <a:solidFill>
                  <a:schemeClr val="tx1"/>
                </a:solidFill>
              </a:rPr>
              <a:t>— Господи! — закричала Пат. — Да ведь это ирландский терьер!</a:t>
            </a:r>
            <a:br>
              <a:rPr lang="ru-RU" sz="2000" dirty="0" smtClean="0">
                <a:solidFill>
                  <a:schemeClr val="tx1"/>
                </a:solidFill>
              </a:rPr>
            </a:br>
            <a:r>
              <a:rPr lang="ru-RU" sz="2000" dirty="0" smtClean="0">
                <a:solidFill>
                  <a:schemeClr val="tx1"/>
                </a:solidFill>
              </a:rPr>
              <a:t>— Восхищен твоими познаниями! — сказал я. — Несколько часов тому назад я этого еще не знал.</a:t>
            </a:r>
            <a:br>
              <a:rPr lang="ru-RU" sz="2000" dirty="0" smtClean="0">
                <a:solidFill>
                  <a:schemeClr val="tx1"/>
                </a:solidFill>
              </a:rPr>
            </a:br>
            <a:r>
              <a:rPr lang="ru-RU" sz="2000" dirty="0" smtClean="0">
                <a:solidFill>
                  <a:schemeClr val="tx1"/>
                </a:solidFill>
              </a:rPr>
              <a:t>Она нагнулась, и терьер бурно кинулся к ней.</a:t>
            </a:r>
            <a:br>
              <a:rPr lang="ru-RU" sz="2000" dirty="0" smtClean="0">
                <a:solidFill>
                  <a:schemeClr val="tx1"/>
                </a:solidFill>
              </a:rPr>
            </a:br>
            <a:r>
              <a:rPr lang="ru-RU" sz="2000" dirty="0" smtClean="0">
                <a:solidFill>
                  <a:schemeClr val="tx1"/>
                </a:solidFill>
              </a:rPr>
              <a:t>— Как его зовут, </a:t>
            </a:r>
            <a:r>
              <a:rPr lang="ru-RU" sz="2000" dirty="0" err="1" smtClean="0">
                <a:solidFill>
                  <a:schemeClr val="tx1"/>
                </a:solidFill>
              </a:rPr>
              <a:t>Робби</a:t>
            </a:r>
            <a:r>
              <a:rPr lang="ru-RU" sz="2000" dirty="0" smtClean="0">
                <a:solidFill>
                  <a:schemeClr val="tx1"/>
                </a:solidFill>
              </a:rPr>
              <a:t>?</a:t>
            </a:r>
            <a:br>
              <a:rPr lang="ru-RU" sz="2000" dirty="0" smtClean="0">
                <a:solidFill>
                  <a:schemeClr val="tx1"/>
                </a:solidFill>
              </a:rPr>
            </a:br>
            <a:r>
              <a:rPr lang="ru-RU" sz="2000" dirty="0" smtClean="0">
                <a:solidFill>
                  <a:schemeClr val="tx1"/>
                </a:solidFill>
              </a:rPr>
              <a:t>— Понятия не имею. Мы назовём его……</a:t>
            </a:r>
            <a:r>
              <a:rPr lang="ru-RU" sz="3200" dirty="0" smtClean="0"/>
              <a:t/>
            </a:r>
            <a:br>
              <a:rPr lang="ru-RU" sz="3200" dirty="0" smtClean="0"/>
            </a:br>
            <a:r>
              <a:rPr lang="ru-RU" sz="3200" dirty="0" smtClean="0"/>
              <a:t/>
            </a:r>
            <a:br>
              <a:rPr lang="ru-RU" sz="3200" dirty="0" smtClean="0"/>
            </a:br>
            <a:r>
              <a:rPr lang="ru-RU" sz="3200" b="1" dirty="0" smtClean="0">
                <a:solidFill>
                  <a:schemeClr val="tx1"/>
                </a:solidFill>
                <a:latin typeface="Times New Roman" pitchFamily="18" charset="0"/>
                <a:cs typeface="Times New Roman" pitchFamily="18" charset="0"/>
              </a:rPr>
              <a:t> </a:t>
            </a:r>
            <a:br>
              <a:rPr lang="ru-RU" sz="3200" b="1" dirty="0" smtClean="0">
                <a:solidFill>
                  <a:schemeClr val="tx1"/>
                </a:solidFill>
                <a:latin typeface="Times New Roman" pitchFamily="18" charset="0"/>
                <a:cs typeface="Times New Roman" pitchFamily="18" charset="0"/>
              </a:rPr>
            </a:br>
            <a:endParaRPr lang="ru-RU" sz="2700" b="1" dirty="0">
              <a:solidFill>
                <a:schemeClr val="tx1"/>
              </a:solidFill>
              <a:latin typeface="Times New Roman" pitchFamily="18" charset="0"/>
              <a:cs typeface="Times New Roman" pitchFamily="18" charset="0"/>
            </a:endParaRPr>
          </a:p>
        </p:txBody>
      </p:sp>
      <p:pic>
        <p:nvPicPr>
          <p:cNvPr id="4" name="Picture 2" descr="Картинки по запросу три товарища фильм собака"/>
          <p:cNvPicPr>
            <a:picLocks noChangeAspect="1" noChangeArrowheads="1"/>
          </p:cNvPicPr>
          <p:nvPr/>
        </p:nvPicPr>
        <p:blipFill>
          <a:blip r:embed="rId2"/>
          <a:srcRect/>
          <a:stretch>
            <a:fillRect/>
          </a:stretch>
        </p:blipFill>
        <p:spPr bwMode="auto">
          <a:xfrm>
            <a:off x="1000100" y="2857496"/>
            <a:ext cx="6715172" cy="373268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829576" cy="2797172"/>
          </a:xfrm>
        </p:spPr>
        <p:txBody>
          <a:bodyPr>
            <a:normAutofit/>
          </a:bodyPr>
          <a:lstStyle/>
          <a:p>
            <a:pPr algn="ctr"/>
            <a:r>
              <a:rPr lang="ru-RU" sz="2800" b="1" dirty="0" smtClean="0">
                <a:solidFill>
                  <a:schemeClr val="tx1"/>
                </a:solidFill>
                <a:latin typeface="Times New Roman" pitchFamily="18" charset="0"/>
                <a:cs typeface="Times New Roman" pitchFamily="18" charset="0"/>
              </a:rPr>
              <a:t>Ответ на 11 вопрос: </a:t>
            </a:r>
            <a:br>
              <a:rPr lang="ru-RU" sz="2800" b="1" dirty="0" smtClean="0">
                <a:solidFill>
                  <a:schemeClr val="tx1"/>
                </a:solidFill>
                <a:latin typeface="Times New Roman" pitchFamily="18" charset="0"/>
                <a:cs typeface="Times New Roman" pitchFamily="18" charset="0"/>
              </a:rPr>
            </a:br>
            <a:r>
              <a:rPr lang="ru-RU" sz="2800" b="1" dirty="0" smtClean="0">
                <a:solidFill>
                  <a:schemeClr val="tx1"/>
                </a:solidFill>
                <a:latin typeface="Times New Roman" pitchFamily="18" charset="0"/>
                <a:cs typeface="Times New Roman" pitchFamily="18" charset="0"/>
              </a:rPr>
              <a:t>— Мы назовем его Билли </a:t>
            </a:r>
            <a:r>
              <a:rPr lang="ru-RU" sz="2800" dirty="0" smtClean="0"/>
              <a:t/>
            </a:r>
            <a:br>
              <a:rPr lang="ru-RU" sz="2800" dirty="0" smtClean="0"/>
            </a:br>
            <a:r>
              <a:rPr lang="ru-RU" sz="2800" b="1" dirty="0" smtClean="0">
                <a:solidFill>
                  <a:schemeClr val="tx1"/>
                </a:solidFill>
                <a:latin typeface="Times New Roman" pitchFamily="18" charset="0"/>
                <a:cs typeface="Times New Roman" pitchFamily="18" charset="0"/>
              </a:rPr>
              <a:t/>
            </a:r>
            <a:br>
              <a:rPr lang="ru-RU" sz="2800" b="1" dirty="0" smtClean="0">
                <a:solidFill>
                  <a:schemeClr val="tx1"/>
                </a:solidFill>
                <a:latin typeface="Times New Roman" pitchFamily="18" charset="0"/>
                <a:cs typeface="Times New Roman" pitchFamily="18" charset="0"/>
              </a:rPr>
            </a:br>
            <a:r>
              <a:rPr lang="ru-RU" sz="2800" b="1" dirty="0" smtClean="0">
                <a:solidFill>
                  <a:schemeClr val="tx1"/>
                </a:solidFill>
                <a:latin typeface="Times New Roman" pitchFamily="18" charset="0"/>
                <a:cs typeface="Times New Roman" pitchFamily="18" charset="0"/>
              </a:rPr>
              <a:t/>
            </a:r>
            <a:br>
              <a:rPr lang="ru-RU" sz="2800" b="1" dirty="0" smtClean="0">
                <a:solidFill>
                  <a:schemeClr val="tx1"/>
                </a:solidFill>
                <a:latin typeface="Times New Roman" pitchFamily="18" charset="0"/>
                <a:cs typeface="Times New Roman" pitchFamily="18" charset="0"/>
              </a:rPr>
            </a:br>
            <a:r>
              <a:rPr lang="ru-RU" sz="2800" b="1" dirty="0" smtClean="0">
                <a:solidFill>
                  <a:schemeClr val="tx1"/>
                </a:solidFill>
                <a:latin typeface="Times New Roman" pitchFamily="18" charset="0"/>
                <a:cs typeface="Times New Roman" pitchFamily="18" charset="0"/>
              </a:rPr>
              <a:t> </a:t>
            </a:r>
            <a:r>
              <a:rPr lang="ru-RU" sz="2800" b="1" dirty="0" smtClean="0">
                <a:solidFill>
                  <a:schemeClr val="tx1"/>
                </a:solidFill>
              </a:rPr>
              <a:t/>
            </a:r>
            <a:br>
              <a:rPr lang="ru-RU" sz="2800" b="1" dirty="0" smtClean="0">
                <a:solidFill>
                  <a:schemeClr val="tx1"/>
                </a:solidFill>
              </a:rPr>
            </a:br>
            <a:endParaRPr lang="ru-RU" b="1" dirty="0">
              <a:solidFill>
                <a:schemeClr val="tx1"/>
              </a:solidFill>
            </a:endParaRPr>
          </a:p>
        </p:txBody>
      </p:sp>
      <p:pic>
        <p:nvPicPr>
          <p:cNvPr id="6" name="Picture 2" descr="Картинки по запросу три товарища фильм"/>
          <p:cNvPicPr>
            <a:picLocks noChangeAspect="1" noChangeArrowheads="1"/>
          </p:cNvPicPr>
          <p:nvPr/>
        </p:nvPicPr>
        <p:blipFill>
          <a:blip r:embed="rId2"/>
          <a:srcRect/>
          <a:stretch>
            <a:fillRect/>
          </a:stretch>
        </p:blipFill>
        <p:spPr bwMode="auto">
          <a:xfrm>
            <a:off x="1000100" y="1696093"/>
            <a:ext cx="6537958" cy="4907923"/>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401080" cy="4011618"/>
          </a:xfrm>
        </p:spPr>
        <p:txBody>
          <a:bodyPr>
            <a:normAutofit fontScale="90000"/>
          </a:bodyPr>
          <a:lstStyle/>
          <a:p>
            <a:r>
              <a:rPr lang="ru-RU" b="1" dirty="0" smtClean="0">
                <a:solidFill>
                  <a:schemeClr val="tx1"/>
                </a:solidFill>
              </a:rPr>
              <a:t>12 вопрос: </a:t>
            </a:r>
            <a:br>
              <a:rPr lang="ru-RU" b="1" dirty="0" smtClean="0">
                <a:solidFill>
                  <a:schemeClr val="tx1"/>
                </a:solidFill>
              </a:rPr>
            </a:br>
            <a:r>
              <a:rPr lang="ru-RU" sz="2000" dirty="0" smtClean="0">
                <a:latin typeface="Times New Roman" pitchFamily="18" charset="0"/>
                <a:cs typeface="Times New Roman" pitchFamily="18" charset="0"/>
              </a:rPr>
              <a:t> </a:t>
            </a:r>
            <a:r>
              <a:rPr lang="ru-RU" sz="2000" dirty="0" smtClean="0">
                <a:solidFill>
                  <a:schemeClr val="tx1"/>
                </a:solidFill>
                <a:latin typeface="Times New Roman" pitchFamily="18" charset="0"/>
                <a:cs typeface="Times New Roman" pitchFamily="18" charset="0"/>
              </a:rPr>
              <a:t>Вечером загляну к вам еще раз, — сказал я и с чувством облегчения ушел.</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Перед Пат лежала газета.</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Робби</a:t>
            </a:r>
            <a:r>
              <a:rPr lang="ru-RU" sz="2000" dirty="0" smtClean="0">
                <a:solidFill>
                  <a:schemeClr val="tx1"/>
                </a:solidFill>
                <a:latin typeface="Times New Roman" pitchFamily="18" charset="0"/>
                <a:cs typeface="Times New Roman" pitchFamily="18" charset="0"/>
              </a:rPr>
              <a:t>, можно пойти сегодня утром в музей, — предложила она.</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В музей? — спросил я.</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Да. На выставку…………………… Ты, наверно, не часто бывал в музеях?</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Никогда! — ответил я. — Да и что мне там делать?</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Вот тут ты прав, — сказала она смеясь.</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На выставку чего отправились наши герои?</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b="1" dirty="0" smtClean="0">
                <a:solidFill>
                  <a:schemeClr val="tx1"/>
                </a:solidFill>
              </a:rPr>
              <a:t/>
            </a:r>
            <a:br>
              <a:rPr lang="ru-RU" b="1" dirty="0" smtClean="0">
                <a:solidFill>
                  <a:schemeClr val="tx1"/>
                </a:solidFill>
              </a:rPr>
            </a:br>
            <a:r>
              <a:rPr lang="ru-RU" b="1" dirty="0" smtClean="0">
                <a:solidFill>
                  <a:schemeClr val="tx1"/>
                </a:solidFill>
              </a:rPr>
              <a:t/>
            </a:r>
            <a:br>
              <a:rPr lang="ru-RU" b="1" dirty="0" smtClean="0">
                <a:solidFill>
                  <a:schemeClr val="tx1"/>
                </a:solidFill>
              </a:rPr>
            </a:br>
            <a:endParaRPr lang="ru-RU" dirty="0">
              <a:solidFill>
                <a:schemeClr val="tx1"/>
              </a:solidFill>
            </a:endParaRPr>
          </a:p>
        </p:txBody>
      </p:sp>
      <p:pic>
        <p:nvPicPr>
          <p:cNvPr id="15362" name="Picture 2" descr="Картинки по запросу три товарища спектакль"/>
          <p:cNvPicPr>
            <a:picLocks noChangeAspect="1" noChangeArrowheads="1"/>
          </p:cNvPicPr>
          <p:nvPr/>
        </p:nvPicPr>
        <p:blipFill>
          <a:blip r:embed="rId2"/>
          <a:srcRect/>
          <a:stretch>
            <a:fillRect/>
          </a:stretch>
        </p:blipFill>
        <p:spPr bwMode="auto">
          <a:xfrm>
            <a:off x="2143108" y="3214686"/>
            <a:ext cx="5286412" cy="352690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0"/>
            <a:ext cx="8286808" cy="1571612"/>
          </a:xfrm>
        </p:spPr>
        <p:txBody>
          <a:bodyPr>
            <a:normAutofit fontScale="90000"/>
          </a:bodyPr>
          <a:lstStyle/>
          <a:p>
            <a:r>
              <a:rPr lang="ru-RU" sz="3600" b="1" dirty="0" smtClean="0">
                <a:solidFill>
                  <a:schemeClr val="tx1"/>
                </a:solidFill>
                <a:latin typeface="Times New Roman" pitchFamily="18" charset="0"/>
                <a:cs typeface="Times New Roman" pitchFamily="18" charset="0"/>
              </a:rPr>
              <a:t>Ответ на 12 вопрос: </a:t>
            </a:r>
            <a:r>
              <a:rPr lang="ru-RU" sz="3600" dirty="0" smtClean="0">
                <a:solidFill>
                  <a:schemeClr val="tx1"/>
                </a:solidFill>
                <a:latin typeface="Times New Roman" pitchFamily="18" charset="0"/>
                <a:cs typeface="Times New Roman" pitchFamily="18" charset="0"/>
              </a:rPr>
              <a:t>персидских ковров </a:t>
            </a:r>
            <a:r>
              <a:rPr lang="ru-RU" sz="3600" b="1" dirty="0" smtClean="0">
                <a:solidFill>
                  <a:schemeClr val="tx1"/>
                </a:solidFill>
                <a:latin typeface="Times New Roman" pitchFamily="18" charset="0"/>
                <a:cs typeface="Times New Roman" pitchFamily="18" charset="0"/>
              </a:rPr>
              <a:t/>
            </a:r>
            <a:br>
              <a:rPr lang="ru-RU" sz="3600" b="1" dirty="0" smtClean="0">
                <a:solidFill>
                  <a:schemeClr val="tx1"/>
                </a:solidFill>
                <a:latin typeface="Times New Roman" pitchFamily="18" charset="0"/>
                <a:cs typeface="Times New Roman" pitchFamily="18" charset="0"/>
              </a:rPr>
            </a:br>
            <a:endParaRPr lang="ru-RU" dirty="0"/>
          </a:p>
        </p:txBody>
      </p:sp>
      <p:pic>
        <p:nvPicPr>
          <p:cNvPr id="3" name="Picture 2" descr="Картинки по запросу персидские ковры выставка"/>
          <p:cNvPicPr>
            <a:picLocks noChangeAspect="1" noChangeArrowheads="1"/>
          </p:cNvPicPr>
          <p:nvPr/>
        </p:nvPicPr>
        <p:blipFill>
          <a:blip r:embed="rId2"/>
          <a:srcRect/>
          <a:stretch>
            <a:fillRect/>
          </a:stretch>
        </p:blipFill>
        <p:spPr bwMode="auto">
          <a:xfrm>
            <a:off x="714348" y="1571612"/>
            <a:ext cx="6991350" cy="4543426"/>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79512" y="620688"/>
            <a:ext cx="8535892" cy="2951188"/>
          </a:xfrm>
        </p:spPr>
        <p:txBody>
          <a:bodyPr>
            <a:normAutofit fontScale="90000"/>
          </a:bodyPr>
          <a:lstStyle/>
          <a:p>
            <a:r>
              <a:rPr lang="ru-RU" sz="4000" b="1" dirty="0" smtClean="0">
                <a:solidFill>
                  <a:schemeClr val="tx1"/>
                </a:solidFill>
                <a:latin typeface="Times New Roman" pitchFamily="18" charset="0"/>
                <a:cs typeface="Times New Roman" pitchFamily="18" charset="0"/>
              </a:rPr>
              <a:t/>
            </a:r>
            <a:br>
              <a:rPr lang="ru-RU" sz="4000" b="1" dirty="0" smtClean="0">
                <a:solidFill>
                  <a:schemeClr val="tx1"/>
                </a:solidFill>
                <a:latin typeface="Times New Roman" pitchFamily="18" charset="0"/>
                <a:cs typeface="Times New Roman" pitchFamily="18" charset="0"/>
              </a:rPr>
            </a:br>
            <a:r>
              <a:rPr lang="ru-RU" sz="4000" b="1" dirty="0" smtClean="0">
                <a:solidFill>
                  <a:schemeClr val="tx1"/>
                </a:solidFill>
                <a:latin typeface="Times New Roman" pitchFamily="18" charset="0"/>
                <a:cs typeface="Times New Roman" pitchFamily="18" charset="0"/>
              </a:rPr>
              <a:t/>
            </a:r>
            <a:br>
              <a:rPr lang="ru-RU" sz="4000" b="1" dirty="0" smtClean="0">
                <a:solidFill>
                  <a:schemeClr val="tx1"/>
                </a:solidFill>
                <a:latin typeface="Times New Roman" pitchFamily="18" charset="0"/>
                <a:cs typeface="Times New Roman" pitchFamily="18" charset="0"/>
              </a:rPr>
            </a:br>
            <a:r>
              <a:rPr lang="ru-RU" sz="3100" b="1" dirty="0" smtClean="0">
                <a:solidFill>
                  <a:schemeClr val="tx1"/>
                </a:solidFill>
                <a:latin typeface="Times New Roman" pitchFamily="18" charset="0"/>
                <a:cs typeface="Times New Roman" pitchFamily="18" charset="0"/>
              </a:rPr>
              <a:t>13 вопрос:</a:t>
            </a:r>
            <a:r>
              <a:rPr lang="ru-RU" sz="3100" dirty="0" smtClean="0">
                <a:solidFill>
                  <a:schemeClr val="tx1"/>
                </a:solidFill>
              </a:rPr>
              <a:t> </a:t>
            </a:r>
            <a:r>
              <a:rPr lang="ru-RU" sz="2700" dirty="0" smtClean="0">
                <a:solidFill>
                  <a:schemeClr val="tx1"/>
                </a:solidFill>
                <a:latin typeface="Times New Roman" pitchFamily="18" charset="0"/>
                <a:cs typeface="Times New Roman" pitchFamily="18" charset="0"/>
              </a:rPr>
              <a:t>Все быстро разошлись, и через несколько минут мы остались на перроне одни. К нам подошел носильщик.</a:t>
            </a:r>
            <a:br>
              <a:rPr lang="ru-RU" sz="2700" dirty="0" smtClean="0">
                <a:solidFill>
                  <a:schemeClr val="tx1"/>
                </a:solidFill>
                <a:latin typeface="Times New Roman" pitchFamily="18" charset="0"/>
                <a:cs typeface="Times New Roman" pitchFamily="18" charset="0"/>
              </a:rPr>
            </a:br>
            <a:r>
              <a:rPr lang="ru-RU" sz="2700" dirty="0" smtClean="0">
                <a:solidFill>
                  <a:schemeClr val="tx1"/>
                </a:solidFill>
                <a:latin typeface="Times New Roman" pitchFamily="18" charset="0"/>
                <a:cs typeface="Times New Roman" pitchFamily="18" charset="0"/>
              </a:rPr>
              <a:t>— Какой отель? — спросил он.</a:t>
            </a:r>
            <a:br>
              <a:rPr lang="ru-RU" sz="2700" dirty="0" smtClean="0">
                <a:solidFill>
                  <a:schemeClr val="tx1"/>
                </a:solidFill>
                <a:latin typeface="Times New Roman" pitchFamily="18" charset="0"/>
                <a:cs typeface="Times New Roman" pitchFamily="18" charset="0"/>
              </a:rPr>
            </a:br>
            <a:r>
              <a:rPr lang="ru-RU" sz="2700" dirty="0" smtClean="0">
                <a:solidFill>
                  <a:schemeClr val="tx1"/>
                </a:solidFill>
                <a:latin typeface="Times New Roman" pitchFamily="18" charset="0"/>
                <a:cs typeface="Times New Roman" pitchFamily="18" charset="0"/>
              </a:rPr>
              <a:t>— Санаторий «……………", — ответил я.</a:t>
            </a:r>
            <a:r>
              <a:rPr lang="ru-RU" sz="4000" dirty="0" smtClean="0"/>
              <a:t/>
            </a:r>
            <a:br>
              <a:rPr lang="ru-RU" sz="4000" dirty="0" smtClean="0"/>
            </a:br>
            <a:r>
              <a:rPr lang="ru-RU" sz="2700" b="1" dirty="0" smtClean="0">
                <a:solidFill>
                  <a:schemeClr val="tx1"/>
                </a:solidFill>
                <a:latin typeface="Times New Roman" pitchFamily="18" charset="0"/>
                <a:cs typeface="Times New Roman" pitchFamily="18" charset="0"/>
              </a:rPr>
              <a:t>а) Лесной олень </a:t>
            </a:r>
            <a:br>
              <a:rPr lang="ru-RU" sz="2700" b="1" dirty="0" smtClean="0">
                <a:solidFill>
                  <a:schemeClr val="tx1"/>
                </a:solidFill>
                <a:latin typeface="Times New Roman" pitchFamily="18" charset="0"/>
                <a:cs typeface="Times New Roman" pitchFamily="18" charset="0"/>
              </a:rPr>
            </a:br>
            <a:r>
              <a:rPr lang="ru-RU" sz="2700" b="1" dirty="0" smtClean="0">
                <a:solidFill>
                  <a:schemeClr val="tx1"/>
                </a:solidFill>
                <a:latin typeface="Times New Roman" pitchFamily="18" charset="0"/>
                <a:cs typeface="Times New Roman" pitchFamily="18" charset="0"/>
              </a:rPr>
              <a:t>б) Лесной покой </a:t>
            </a:r>
            <a:br>
              <a:rPr lang="ru-RU" sz="2700" b="1" dirty="0" smtClean="0">
                <a:solidFill>
                  <a:schemeClr val="tx1"/>
                </a:solidFill>
                <a:latin typeface="Times New Roman" pitchFamily="18" charset="0"/>
                <a:cs typeface="Times New Roman" pitchFamily="18" charset="0"/>
              </a:rPr>
            </a:br>
            <a:r>
              <a:rPr lang="ru-RU" sz="2700" b="1" dirty="0" smtClean="0">
                <a:solidFill>
                  <a:schemeClr val="tx1"/>
                </a:solidFill>
                <a:latin typeface="Times New Roman" pitchFamily="18" charset="0"/>
                <a:cs typeface="Times New Roman" pitchFamily="18" charset="0"/>
              </a:rPr>
              <a:t>в) Лесной воздух </a:t>
            </a:r>
            <a:br>
              <a:rPr lang="ru-RU" sz="2700" b="1" dirty="0" smtClean="0">
                <a:solidFill>
                  <a:schemeClr val="tx1"/>
                </a:solidFill>
                <a:latin typeface="Times New Roman" pitchFamily="18" charset="0"/>
                <a:cs typeface="Times New Roman" pitchFamily="18" charset="0"/>
              </a:rPr>
            </a:br>
            <a:endParaRPr lang="ru-RU" sz="2700" dirty="0">
              <a:solidFill>
                <a:schemeClr val="tx1"/>
              </a:solidFill>
              <a:latin typeface="Times New Roman" pitchFamily="18" charset="0"/>
              <a:cs typeface="Times New Roman" pitchFamily="18" charset="0"/>
            </a:endParaRPr>
          </a:p>
        </p:txBody>
      </p:sp>
      <p:pic>
        <p:nvPicPr>
          <p:cNvPr id="2" name="Picture 2" descr="Картинки по запросу три товарища спектакль"/>
          <p:cNvPicPr>
            <a:picLocks noChangeAspect="1" noChangeArrowheads="1"/>
          </p:cNvPicPr>
          <p:nvPr/>
        </p:nvPicPr>
        <p:blipFill>
          <a:blip r:embed="rId2"/>
          <a:srcRect/>
          <a:stretch>
            <a:fillRect/>
          </a:stretch>
        </p:blipFill>
        <p:spPr bwMode="auto">
          <a:xfrm>
            <a:off x="2928926" y="3317744"/>
            <a:ext cx="4962515" cy="3335461"/>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758138" cy="1368412"/>
          </a:xfrm>
        </p:spPr>
        <p:txBody>
          <a:bodyPr>
            <a:normAutofit/>
          </a:bodyPr>
          <a:lstStyle/>
          <a:p>
            <a:r>
              <a:rPr lang="ru-RU" sz="3200" b="1" dirty="0" smtClean="0">
                <a:solidFill>
                  <a:schemeClr val="tx1"/>
                </a:solidFill>
                <a:latin typeface="Times New Roman" pitchFamily="18" charset="0"/>
                <a:cs typeface="Times New Roman" pitchFamily="18" charset="0"/>
              </a:rPr>
              <a:t>Ответ на 13 вопрос:   б) Лесной покой </a:t>
            </a:r>
            <a:br>
              <a:rPr lang="ru-RU" sz="3200" b="1" dirty="0" smtClean="0">
                <a:solidFill>
                  <a:schemeClr val="tx1"/>
                </a:solidFill>
                <a:latin typeface="Times New Roman" pitchFamily="18" charset="0"/>
                <a:cs typeface="Times New Roman" pitchFamily="18" charset="0"/>
              </a:rPr>
            </a:br>
            <a:endParaRPr lang="ru-RU" sz="2800" b="1" dirty="0">
              <a:solidFill>
                <a:schemeClr val="tx1"/>
              </a:solidFill>
            </a:endParaRPr>
          </a:p>
        </p:txBody>
      </p:sp>
      <p:pic>
        <p:nvPicPr>
          <p:cNvPr id="3" name="Picture 2" descr="Картинки по запросу три товарища спектакль"/>
          <p:cNvPicPr>
            <a:picLocks noChangeAspect="1" noChangeArrowheads="1"/>
          </p:cNvPicPr>
          <p:nvPr/>
        </p:nvPicPr>
        <p:blipFill>
          <a:blip r:embed="rId2"/>
          <a:srcRect/>
          <a:stretch>
            <a:fillRect/>
          </a:stretch>
        </p:blipFill>
        <p:spPr bwMode="auto">
          <a:xfrm>
            <a:off x="928662" y="1857364"/>
            <a:ext cx="6858000" cy="409575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85720" y="0"/>
            <a:ext cx="8286808" cy="2786058"/>
          </a:xfrm>
        </p:spPr>
        <p:txBody>
          <a:bodyPr>
            <a:normAutofit/>
          </a:bodyPr>
          <a:lstStyle/>
          <a:p>
            <a:pPr algn="ctr"/>
            <a:r>
              <a:rPr lang="ru-RU" sz="3600" b="1" dirty="0" smtClean="0">
                <a:solidFill>
                  <a:schemeClr val="tx1"/>
                </a:solidFill>
                <a:latin typeface="Times New Roman" pitchFamily="18" charset="0"/>
                <a:cs typeface="Times New Roman" pitchFamily="18" charset="0"/>
              </a:rPr>
              <a:t>14 вопрос:</a:t>
            </a:r>
            <a:r>
              <a:rPr lang="ru-RU" sz="3600" dirty="0" smtClean="0">
                <a:solidFill>
                  <a:schemeClr val="tx1"/>
                </a:solidFill>
                <a:latin typeface="Times New Roman" pitchFamily="18" charset="0"/>
                <a:cs typeface="Times New Roman" pitchFamily="18" charset="0"/>
              </a:rPr>
              <a:t> </a:t>
            </a:r>
            <a:r>
              <a:rPr lang="ru-RU" sz="2800" dirty="0" smtClean="0">
                <a:solidFill>
                  <a:schemeClr val="tx1"/>
                </a:solidFill>
                <a:latin typeface="Times New Roman" pitchFamily="18" charset="0"/>
                <a:cs typeface="Times New Roman" pitchFamily="18" charset="0"/>
              </a:rPr>
              <a:t>Он объяснял мне вероятные причины заболевания. У него было много пациентов такого же возраста. Всё это, мол</a:t>
            </a:r>
            <a:r>
              <a:rPr lang="ru-RU" sz="3600" dirty="0" smtClean="0">
                <a:solidFill>
                  <a:schemeClr val="tx1"/>
                </a:solidFill>
                <a:latin typeface="Times New Roman" pitchFamily="18" charset="0"/>
                <a:cs typeface="Times New Roman" pitchFamily="18" charset="0"/>
              </a:rPr>
              <a:t>….</a:t>
            </a:r>
            <a:r>
              <a:rPr lang="ru-RU" sz="3600" b="1" dirty="0" smtClean="0">
                <a:solidFill>
                  <a:schemeClr val="tx1"/>
                </a:solidFill>
                <a:latin typeface="Times New Roman" pitchFamily="18" charset="0"/>
                <a:cs typeface="Times New Roman" pitchFamily="18" charset="0"/>
              </a:rPr>
              <a:t> </a:t>
            </a:r>
            <a:br>
              <a:rPr lang="ru-RU" sz="3600" b="1" dirty="0" smtClean="0">
                <a:solidFill>
                  <a:schemeClr val="tx1"/>
                </a:solidFill>
                <a:latin typeface="Times New Roman" pitchFamily="18" charset="0"/>
                <a:cs typeface="Times New Roman" pitchFamily="18" charset="0"/>
              </a:rPr>
            </a:br>
            <a:r>
              <a:rPr lang="ru-RU" sz="2800" b="1" dirty="0" smtClean="0">
                <a:solidFill>
                  <a:schemeClr val="tx1"/>
                </a:solidFill>
                <a:latin typeface="Times New Roman" pitchFamily="18" charset="0"/>
                <a:cs typeface="Times New Roman" pitchFamily="18" charset="0"/>
              </a:rPr>
              <a:t/>
            </a:r>
            <a:br>
              <a:rPr lang="ru-RU" sz="2800" b="1" dirty="0" smtClean="0">
                <a:solidFill>
                  <a:schemeClr val="tx1"/>
                </a:solidFill>
                <a:latin typeface="Times New Roman" pitchFamily="18" charset="0"/>
                <a:cs typeface="Times New Roman" pitchFamily="18" charset="0"/>
              </a:rPr>
            </a:br>
            <a:endParaRPr lang="ru-RU" dirty="0"/>
          </a:p>
        </p:txBody>
      </p:sp>
      <p:sp>
        <p:nvSpPr>
          <p:cNvPr id="49154" name="AutoShape 2" descr="http://i.music.&amp;yacy;.ws/img/new_music.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9156" name="AutoShape 4" descr="http://i.music.&amp;yacy;.ws/img/new_music.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9158" name="AutoShape 6" descr="http://i.music.&amp;yacy;.ws/img/new_music.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9220" name="Picture 4" descr="Картинки по запросу три товарища спектакль"/>
          <p:cNvPicPr>
            <a:picLocks noChangeAspect="1" noChangeArrowheads="1"/>
          </p:cNvPicPr>
          <p:nvPr/>
        </p:nvPicPr>
        <p:blipFill>
          <a:blip r:embed="rId2"/>
          <a:srcRect/>
          <a:stretch>
            <a:fillRect/>
          </a:stretch>
        </p:blipFill>
        <p:spPr bwMode="auto">
          <a:xfrm>
            <a:off x="1000099" y="2003098"/>
            <a:ext cx="6814749" cy="4497736"/>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85728"/>
            <a:ext cx="8501122" cy="2286016"/>
          </a:xfrm>
        </p:spPr>
        <p:txBody>
          <a:bodyPr>
            <a:normAutofit/>
          </a:bodyPr>
          <a:lstStyle/>
          <a:p>
            <a:pPr algn="ctr"/>
            <a:r>
              <a:rPr lang="ru-RU" sz="3200" b="1" dirty="0" smtClean="0">
                <a:solidFill>
                  <a:schemeClr val="tx1"/>
                </a:solidFill>
                <a:latin typeface="Times New Roman" pitchFamily="18" charset="0"/>
                <a:cs typeface="Times New Roman" pitchFamily="18" charset="0"/>
              </a:rPr>
              <a:t>Ответ на 14 вопрос: </a:t>
            </a:r>
            <a:r>
              <a:rPr lang="ru-RU" sz="3200" dirty="0" smtClean="0">
                <a:solidFill>
                  <a:schemeClr val="tx1"/>
                </a:solidFill>
              </a:rPr>
              <a:t> последствия войны. Недоедание в детские и юношеские годы. </a:t>
            </a:r>
            <a:r>
              <a:rPr lang="ru-RU" sz="3200" b="1" dirty="0" smtClean="0">
                <a:solidFill>
                  <a:schemeClr val="tx1"/>
                </a:solidFill>
                <a:latin typeface="Times New Roman" pitchFamily="18" charset="0"/>
                <a:cs typeface="Times New Roman" pitchFamily="18" charset="0"/>
              </a:rPr>
              <a:t/>
            </a:r>
            <a:br>
              <a:rPr lang="ru-RU" sz="3200" b="1" dirty="0" smtClean="0">
                <a:solidFill>
                  <a:schemeClr val="tx1"/>
                </a:solidFill>
                <a:latin typeface="Times New Roman" pitchFamily="18" charset="0"/>
                <a:cs typeface="Times New Roman" pitchFamily="18" charset="0"/>
              </a:rPr>
            </a:br>
            <a:endParaRPr lang="ru-RU" dirty="0"/>
          </a:p>
        </p:txBody>
      </p:sp>
      <p:pic>
        <p:nvPicPr>
          <p:cNvPr id="10242" name="Picture 2" descr="Картинки по запросу три товарища спектакль"/>
          <p:cNvPicPr>
            <a:picLocks noChangeAspect="1" noChangeArrowheads="1"/>
          </p:cNvPicPr>
          <p:nvPr/>
        </p:nvPicPr>
        <p:blipFill>
          <a:blip r:embed="rId2"/>
          <a:srcRect/>
          <a:stretch>
            <a:fillRect/>
          </a:stretch>
        </p:blipFill>
        <p:spPr bwMode="auto">
          <a:xfrm>
            <a:off x="1142976" y="2143116"/>
            <a:ext cx="6448425" cy="429577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59432"/>
            <a:ext cx="8075240" cy="2088232"/>
          </a:xfrm>
        </p:spPr>
        <p:txBody>
          <a:bodyPr>
            <a:normAutofit/>
          </a:bodyPr>
          <a:lstStyle/>
          <a:p>
            <a:r>
              <a:rPr lang="ru-RU" sz="3200" b="1" dirty="0" smtClean="0">
                <a:solidFill>
                  <a:schemeClr val="tx1"/>
                </a:solidFill>
                <a:latin typeface="Times New Roman" pitchFamily="18" charset="0"/>
                <a:cs typeface="Times New Roman" pitchFamily="18" charset="0"/>
              </a:rPr>
              <a:t>Ответ на 1 вопрос: </a:t>
            </a:r>
            <a:br>
              <a:rPr lang="ru-RU" sz="3200" b="1" dirty="0" smtClean="0">
                <a:solidFill>
                  <a:schemeClr val="tx1"/>
                </a:solidFill>
                <a:latin typeface="Times New Roman" pitchFamily="18" charset="0"/>
                <a:cs typeface="Times New Roman" pitchFamily="18" charset="0"/>
              </a:rPr>
            </a:br>
            <a:r>
              <a:rPr lang="ru-RU" sz="3200" i="1" dirty="0" smtClean="0"/>
              <a:t> </a:t>
            </a:r>
            <a:r>
              <a:rPr lang="ru-RU" sz="2400" b="1" dirty="0" smtClean="0">
                <a:solidFill>
                  <a:schemeClr val="tx1"/>
                </a:solidFill>
                <a:latin typeface="Times New Roman" pitchFamily="18" charset="0"/>
                <a:cs typeface="Times New Roman" pitchFamily="18" charset="0"/>
              </a:rPr>
              <a:t>Роберт </a:t>
            </a:r>
            <a:r>
              <a:rPr lang="ru-RU" sz="2400" b="1" dirty="0" err="1" smtClean="0">
                <a:solidFill>
                  <a:schemeClr val="tx1"/>
                </a:solidFill>
                <a:latin typeface="Times New Roman" pitchFamily="18" charset="0"/>
                <a:cs typeface="Times New Roman" pitchFamily="18" charset="0"/>
              </a:rPr>
              <a:t>Локамп</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Отто</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Кестер</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Готтфрид</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Ленц</a:t>
            </a:r>
            <a:endParaRPr lang="ru-RU" sz="2400" b="1" dirty="0">
              <a:solidFill>
                <a:schemeClr val="tx1"/>
              </a:solidFill>
              <a:latin typeface="Times New Roman" pitchFamily="18" charset="0"/>
              <a:cs typeface="Times New Roman" pitchFamily="18" charset="0"/>
            </a:endParaRPr>
          </a:p>
        </p:txBody>
      </p:sp>
      <p:pic>
        <p:nvPicPr>
          <p:cNvPr id="30722" name="Picture 2" descr="Картинки по запросу три товарища картинки"/>
          <p:cNvPicPr>
            <a:picLocks noChangeAspect="1" noChangeArrowheads="1"/>
          </p:cNvPicPr>
          <p:nvPr/>
        </p:nvPicPr>
        <p:blipFill>
          <a:blip r:embed="rId2"/>
          <a:srcRect/>
          <a:stretch>
            <a:fillRect/>
          </a:stretch>
        </p:blipFill>
        <p:spPr bwMode="auto">
          <a:xfrm>
            <a:off x="1071538" y="1785926"/>
            <a:ext cx="6357982" cy="4772818"/>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85720" y="0"/>
            <a:ext cx="8429684" cy="3500438"/>
          </a:xfrm>
        </p:spPr>
        <p:txBody>
          <a:bodyPr>
            <a:normAutofit fontScale="90000"/>
          </a:bodyPr>
          <a:lstStyle/>
          <a:p>
            <a:r>
              <a:rPr lang="ru-RU" sz="2800" b="1" dirty="0" smtClean="0">
                <a:solidFill>
                  <a:schemeClr val="tx1"/>
                </a:solidFill>
                <a:latin typeface="Times New Roman" pitchFamily="18" charset="0"/>
                <a:cs typeface="Times New Roman" pitchFamily="18" charset="0"/>
              </a:rPr>
              <a:t>15 вопрос: </a:t>
            </a:r>
            <a:r>
              <a:rPr lang="ru-RU" sz="2800" dirty="0" smtClean="0">
                <a:solidFill>
                  <a:schemeClr val="tx1"/>
                </a:solidFill>
                <a:latin typeface="Times New Roman" pitchFamily="18" charset="0"/>
                <a:cs typeface="Times New Roman" pitchFamily="18" charset="0"/>
              </a:rPr>
              <a:t> </a:t>
            </a:r>
            <a:br>
              <a:rPr lang="ru-RU" sz="2800" dirty="0" smtClean="0">
                <a:solidFill>
                  <a:schemeClr val="tx1"/>
                </a:solidFill>
                <a:latin typeface="Times New Roman" pitchFamily="18" charset="0"/>
                <a:cs typeface="Times New Roman" pitchFamily="18" charset="0"/>
              </a:rPr>
            </a:br>
            <a:r>
              <a:rPr lang="ru-RU" sz="2800" dirty="0" smtClean="0">
                <a:solidFill>
                  <a:schemeClr val="tx1"/>
                </a:solidFill>
                <a:latin typeface="Times New Roman" pitchFamily="18" charset="0"/>
                <a:cs typeface="Times New Roman" pitchFamily="18" charset="0"/>
              </a:rPr>
              <a:t>На почте мне выдали две тысячи марок. С ними вручили и письмо </a:t>
            </a:r>
            <a:r>
              <a:rPr lang="ru-RU" sz="2800" dirty="0" err="1" smtClean="0">
                <a:solidFill>
                  <a:schemeClr val="tx1"/>
                </a:solidFill>
                <a:latin typeface="Times New Roman" pitchFamily="18" charset="0"/>
                <a:cs typeface="Times New Roman" pitchFamily="18" charset="0"/>
              </a:rPr>
              <a:t>Кестера</a:t>
            </a:r>
            <a:r>
              <a:rPr lang="ru-RU" sz="2800" dirty="0" smtClean="0">
                <a:solidFill>
                  <a:schemeClr val="tx1"/>
                </a:solidFill>
                <a:latin typeface="Times New Roman" pitchFamily="18" charset="0"/>
                <a:cs typeface="Times New Roman" pitchFamily="18" charset="0"/>
              </a:rPr>
              <a:t>. Он писал, чтобы я не беспокоился, что есть еще деньги. Я должен только сообщить, если понадобятся. Я поглядел на деньги. Откуда он достал их? И так быстро… Я знал все наши источники. И внезапно я сообразил……. </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endParaRPr lang="ru-RU" sz="2800" b="1" dirty="0">
              <a:solidFill>
                <a:schemeClr val="tx1"/>
              </a:solidFill>
              <a:latin typeface="Times New Roman" pitchFamily="18" charset="0"/>
              <a:cs typeface="Times New Roman" pitchFamily="18" charset="0"/>
            </a:endParaRPr>
          </a:p>
        </p:txBody>
      </p:sp>
      <p:pic>
        <p:nvPicPr>
          <p:cNvPr id="8198" name="Picture 6" descr="Картинки по запросу три товарища спектакль"/>
          <p:cNvPicPr>
            <a:picLocks noChangeAspect="1" noChangeArrowheads="1"/>
          </p:cNvPicPr>
          <p:nvPr/>
        </p:nvPicPr>
        <p:blipFill>
          <a:blip r:embed="rId2"/>
          <a:srcRect/>
          <a:stretch>
            <a:fillRect/>
          </a:stretch>
        </p:blipFill>
        <p:spPr bwMode="auto">
          <a:xfrm>
            <a:off x="1785918" y="3214686"/>
            <a:ext cx="5143536" cy="3525433"/>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338"/>
            <a:ext cx="8286808" cy="6143668"/>
          </a:xfrm>
        </p:spPr>
        <p:txBody>
          <a:bodyPr>
            <a:normAutofit fontScale="90000"/>
          </a:bodyPr>
          <a:lstStyle/>
          <a:p>
            <a:r>
              <a:rPr lang="ru-RU" sz="2800" b="1" dirty="0" smtClean="0">
                <a:solidFill>
                  <a:schemeClr val="tx1"/>
                </a:solidFill>
                <a:latin typeface="Times New Roman" pitchFamily="18" charset="0"/>
                <a:cs typeface="Times New Roman" pitchFamily="18" charset="0"/>
              </a:rPr>
              <a:t>Ответ на 15 вопрос: </a:t>
            </a:r>
            <a:br>
              <a:rPr lang="ru-RU" sz="2800" b="1" dirty="0" smtClean="0">
                <a:solidFill>
                  <a:schemeClr val="tx1"/>
                </a:solidFill>
                <a:latin typeface="Times New Roman" pitchFamily="18" charset="0"/>
                <a:cs typeface="Times New Roman" pitchFamily="18" charset="0"/>
              </a:rPr>
            </a:br>
            <a:r>
              <a:rPr lang="ru-RU" sz="2800" dirty="0" smtClean="0">
                <a:solidFill>
                  <a:schemeClr val="tx1"/>
                </a:solidFill>
              </a:rPr>
              <a:t>Я вспомнил любителя гонок </a:t>
            </a:r>
            <a:r>
              <a:rPr lang="ru-RU" sz="2800" dirty="0" err="1" smtClean="0">
                <a:solidFill>
                  <a:schemeClr val="tx1"/>
                </a:solidFill>
              </a:rPr>
              <a:t>конфекционера</a:t>
            </a:r>
            <a:r>
              <a:rPr lang="ru-RU" sz="2800" dirty="0" smtClean="0">
                <a:solidFill>
                  <a:schemeClr val="tx1"/>
                </a:solidFill>
              </a:rPr>
              <a:t> </a:t>
            </a:r>
            <a:r>
              <a:rPr lang="ru-RU" sz="2800" dirty="0" err="1" smtClean="0">
                <a:solidFill>
                  <a:schemeClr val="tx1"/>
                </a:solidFill>
              </a:rPr>
              <a:t>Больвиса</a:t>
            </a:r>
            <a:r>
              <a:rPr lang="ru-RU" sz="2800" dirty="0" smtClean="0">
                <a:solidFill>
                  <a:schemeClr val="tx1"/>
                </a:solidFill>
              </a:rPr>
              <a:t>, как </a:t>
            </a:r>
            <a:r>
              <a:rPr lang="ru-RU" sz="2800" dirty="0" smtClean="0">
                <a:solidFill>
                  <a:schemeClr val="tx1"/>
                </a:solidFill>
                <a:latin typeface="Times New Roman" pitchFamily="18" charset="0"/>
                <a:cs typeface="Times New Roman" pitchFamily="18" charset="0"/>
              </a:rPr>
              <a:t>он жадно охлопывал нашего «Карла» в тот вечер у бара, когда он проиграл пари, как он приговаривал: "Эту машину я куплю в любое мгновенье"… Проклятье! </a:t>
            </a:r>
            <a:r>
              <a:rPr lang="ru-RU" sz="2800" b="1" dirty="0" err="1" smtClean="0">
                <a:solidFill>
                  <a:schemeClr val="tx1"/>
                </a:solidFill>
                <a:latin typeface="Times New Roman" pitchFamily="18" charset="0"/>
                <a:cs typeface="Times New Roman" pitchFamily="18" charset="0"/>
              </a:rPr>
              <a:t>Кестер</a:t>
            </a:r>
            <a:r>
              <a:rPr lang="ru-RU" sz="2800" b="1" dirty="0" smtClean="0">
                <a:solidFill>
                  <a:schemeClr val="tx1"/>
                </a:solidFill>
                <a:latin typeface="Times New Roman" pitchFamily="18" charset="0"/>
                <a:cs typeface="Times New Roman" pitchFamily="18" charset="0"/>
              </a:rPr>
              <a:t> продал «Карла». </a:t>
            </a:r>
            <a:br>
              <a:rPr lang="ru-RU" sz="2800" b="1" dirty="0" smtClean="0">
                <a:solidFill>
                  <a:schemeClr val="tx1"/>
                </a:solidFill>
                <a:latin typeface="Times New Roman" pitchFamily="18" charset="0"/>
                <a:cs typeface="Times New Roman" pitchFamily="18" charset="0"/>
              </a:rPr>
            </a:br>
            <a:r>
              <a:rPr lang="ru-RU" sz="2800" dirty="0" smtClean="0">
                <a:solidFill>
                  <a:schemeClr val="tx1"/>
                </a:solidFill>
                <a:latin typeface="Times New Roman" pitchFamily="18" charset="0"/>
                <a:cs typeface="Times New Roman" pitchFamily="18" charset="0"/>
              </a:rPr>
              <a:t>Вот откуда столько денег сразу. </a:t>
            </a:r>
            <a:r>
              <a:rPr lang="ru-RU" sz="3100" dirty="0" smtClean="0">
                <a:solidFill>
                  <a:schemeClr val="tx1"/>
                </a:solidFill>
                <a:latin typeface="Times New Roman" pitchFamily="18" charset="0"/>
                <a:cs typeface="Times New Roman" pitchFamily="18" charset="0"/>
              </a:rPr>
              <a:t/>
            </a:r>
            <a:br>
              <a:rPr lang="ru-RU" sz="3100" dirty="0" smtClean="0">
                <a:solidFill>
                  <a:schemeClr val="tx1"/>
                </a:solidFill>
                <a:latin typeface="Times New Roman" pitchFamily="18" charset="0"/>
                <a:cs typeface="Times New Roman" pitchFamily="18" charset="0"/>
              </a:rPr>
            </a:br>
            <a:r>
              <a:rPr lang="ru-RU" sz="2000" dirty="0" smtClean="0">
                <a:solidFill>
                  <a:schemeClr val="tx1"/>
                </a:solidFill>
              </a:rPr>
              <a:t/>
            </a:r>
            <a:br>
              <a:rPr lang="ru-RU" sz="2000" dirty="0" smtClean="0">
                <a:solidFill>
                  <a:schemeClr val="tx1"/>
                </a:solidFill>
              </a:rPr>
            </a:br>
            <a:r>
              <a:rPr lang="ru-RU" sz="2000" dirty="0" smtClean="0">
                <a:solidFill>
                  <a:schemeClr val="tx1"/>
                </a:solidFill>
              </a:rPr>
              <a:t/>
            </a:r>
            <a:br>
              <a:rPr lang="ru-RU" sz="2000" dirty="0" smtClean="0">
                <a:solidFill>
                  <a:schemeClr val="tx1"/>
                </a:solidFill>
              </a:rPr>
            </a:br>
            <a:r>
              <a:rPr lang="ru-RU" sz="2000" dirty="0" smtClean="0">
                <a:solidFill>
                  <a:schemeClr val="tx1"/>
                </a:solidFill>
              </a:rPr>
              <a:t/>
            </a:r>
            <a:br>
              <a:rPr lang="ru-RU" sz="2000" dirty="0" smtClean="0">
                <a:solidFill>
                  <a:schemeClr val="tx1"/>
                </a:solidFill>
              </a:rPr>
            </a:br>
            <a:r>
              <a:rPr lang="ru-RU" sz="2000" dirty="0" smtClean="0">
                <a:solidFill>
                  <a:schemeClr val="tx1"/>
                </a:solidFill>
              </a:rPr>
              <a:t/>
            </a:r>
            <a:br>
              <a:rPr lang="ru-RU" sz="2000" dirty="0" smtClean="0">
                <a:solidFill>
                  <a:schemeClr val="tx1"/>
                </a:solidFill>
              </a:rPr>
            </a:b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3200" dirty="0" smtClean="0"/>
              <a:t/>
            </a:r>
            <a:br>
              <a:rPr lang="ru-RU" sz="3200" dirty="0" smtClean="0"/>
            </a:br>
            <a:r>
              <a:rPr lang="ru-RU" sz="2700" dirty="0" smtClean="0">
                <a:solidFill>
                  <a:schemeClr val="tx1"/>
                </a:solidFill>
              </a:rPr>
              <a:t> </a:t>
            </a:r>
            <a:r>
              <a:rPr lang="ru-RU" sz="3200" b="1" dirty="0" smtClean="0">
                <a:solidFill>
                  <a:schemeClr val="tx1"/>
                </a:solidFill>
                <a:latin typeface="Times New Roman" pitchFamily="18" charset="0"/>
                <a:cs typeface="Times New Roman" pitchFamily="18" charset="0"/>
              </a:rPr>
              <a:t/>
            </a:r>
            <a:br>
              <a:rPr lang="ru-RU" sz="3200" b="1" dirty="0" smtClean="0">
                <a:solidFill>
                  <a:schemeClr val="tx1"/>
                </a:solidFill>
                <a:latin typeface="Times New Roman" pitchFamily="18" charset="0"/>
                <a:cs typeface="Times New Roman" pitchFamily="18" charset="0"/>
              </a:rPr>
            </a:br>
            <a:endParaRPr lang="ru-RU" sz="4000" dirty="0">
              <a:solidFill>
                <a:schemeClr val="tx1"/>
              </a:solidFill>
              <a:latin typeface="Times New Roman" pitchFamily="18" charset="0"/>
              <a:cs typeface="Times New Roman" pitchFamily="18" charset="0"/>
            </a:endParaRPr>
          </a:p>
        </p:txBody>
      </p:sp>
      <p:pic>
        <p:nvPicPr>
          <p:cNvPr id="5122" name="Picture 2" descr="Картинки по запросу три товарища спектакль"/>
          <p:cNvPicPr>
            <a:picLocks noChangeAspect="1" noChangeArrowheads="1"/>
          </p:cNvPicPr>
          <p:nvPr/>
        </p:nvPicPr>
        <p:blipFill>
          <a:blip r:embed="rId2"/>
          <a:srcRect/>
          <a:stretch>
            <a:fillRect/>
          </a:stretch>
        </p:blipFill>
        <p:spPr bwMode="auto">
          <a:xfrm>
            <a:off x="1785918" y="3358964"/>
            <a:ext cx="4857784" cy="3246619"/>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8219256" cy="5297502"/>
          </a:xfrm>
        </p:spPr>
        <p:txBody>
          <a:bodyPr>
            <a:noAutofit/>
          </a:bodyPr>
          <a:lstStyle/>
          <a:p>
            <a:r>
              <a:rPr lang="ru-RU" sz="3600" b="1" dirty="0" smtClean="0">
                <a:solidFill>
                  <a:schemeClr val="tx1"/>
                </a:solidFill>
                <a:latin typeface="Times New Roman" pitchFamily="18" charset="0"/>
                <a:cs typeface="Times New Roman" pitchFamily="18" charset="0"/>
              </a:rPr>
              <a:t>16 вопрос:</a:t>
            </a:r>
            <a:r>
              <a:rPr lang="ru-RU" sz="3600" dirty="0" smtClean="0"/>
              <a:t> </a:t>
            </a:r>
            <a:br>
              <a:rPr lang="ru-RU" sz="3600" dirty="0" smtClean="0"/>
            </a:br>
            <a:r>
              <a:rPr lang="ru-RU" sz="2400" dirty="0" smtClean="0">
                <a:solidFill>
                  <a:schemeClr val="tx1"/>
                </a:solidFill>
                <a:latin typeface="Times New Roman" pitchFamily="18" charset="0"/>
                <a:cs typeface="Times New Roman" pitchFamily="18" charset="0"/>
              </a:rPr>
              <a:t>— Пойдем, </a:t>
            </a:r>
            <a:br>
              <a:rPr lang="ru-RU" sz="2400" dirty="0" smtClean="0">
                <a:solidFill>
                  <a:schemeClr val="tx1"/>
                </a:solidFill>
                <a:latin typeface="Times New Roman" pitchFamily="18" charset="0"/>
                <a:cs typeface="Times New Roman" pitchFamily="18" charset="0"/>
              </a:rPr>
            </a:br>
            <a:r>
              <a:rPr lang="ru-RU" sz="2400" dirty="0" smtClean="0">
                <a:solidFill>
                  <a:schemeClr val="tx1"/>
                </a:solidFill>
                <a:latin typeface="Times New Roman" pitchFamily="18" charset="0"/>
                <a:cs typeface="Times New Roman" pitchFamily="18" charset="0"/>
              </a:rPr>
              <a:t>— сказал я Пат и крепко взял ее под руку.</a:t>
            </a:r>
            <a:br>
              <a:rPr lang="ru-RU" sz="2400" dirty="0" smtClean="0">
                <a:solidFill>
                  <a:schemeClr val="tx1"/>
                </a:solidFill>
                <a:latin typeface="Times New Roman" pitchFamily="18" charset="0"/>
                <a:cs typeface="Times New Roman" pitchFamily="18" charset="0"/>
              </a:rPr>
            </a:br>
            <a:r>
              <a:rPr lang="ru-RU" sz="2400" dirty="0" smtClean="0">
                <a:solidFill>
                  <a:schemeClr val="tx1"/>
                </a:solidFill>
                <a:latin typeface="Times New Roman" pitchFamily="18" charset="0"/>
                <a:cs typeface="Times New Roman" pitchFamily="18" charset="0"/>
              </a:rPr>
              <a:t>Мы молча прошли по деревенской улице. В ближайшей кондитерской я купил …..</a:t>
            </a:r>
            <a:r>
              <a:rPr lang="ru-RU" sz="3600" b="1" dirty="0" smtClean="0">
                <a:solidFill>
                  <a:schemeClr val="tx1"/>
                </a:solidFill>
                <a:latin typeface="Times New Roman" pitchFamily="18" charset="0"/>
                <a:cs typeface="Times New Roman" pitchFamily="18" charset="0"/>
              </a:rPr>
              <a:t/>
            </a:r>
            <a:br>
              <a:rPr lang="ru-RU" sz="3600" b="1" dirty="0" smtClean="0">
                <a:solidFill>
                  <a:schemeClr val="tx1"/>
                </a:solidFill>
                <a:latin typeface="Times New Roman" pitchFamily="18" charset="0"/>
                <a:cs typeface="Times New Roman" pitchFamily="18" charset="0"/>
              </a:rPr>
            </a:br>
            <a:r>
              <a:rPr lang="ru-RU" sz="3600" b="1" dirty="0" smtClean="0">
                <a:solidFill>
                  <a:schemeClr val="tx1"/>
                </a:solidFill>
                <a:latin typeface="Times New Roman" pitchFamily="18" charset="0"/>
                <a:cs typeface="Times New Roman" pitchFamily="18" charset="0"/>
              </a:rPr>
              <a:t/>
            </a:r>
            <a:br>
              <a:rPr lang="ru-RU" sz="3600" b="1" dirty="0" smtClean="0">
                <a:solidFill>
                  <a:schemeClr val="tx1"/>
                </a:solidFill>
                <a:latin typeface="Times New Roman" pitchFamily="18" charset="0"/>
                <a:cs typeface="Times New Roman" pitchFamily="18" charset="0"/>
              </a:rPr>
            </a:br>
            <a:r>
              <a:rPr lang="ru-RU" sz="3600" b="1" dirty="0" smtClean="0">
                <a:solidFill>
                  <a:schemeClr val="tx1"/>
                </a:solidFill>
                <a:latin typeface="Times New Roman" pitchFamily="18" charset="0"/>
                <a:cs typeface="Times New Roman" pitchFamily="18" charset="0"/>
              </a:rPr>
              <a:t/>
            </a:r>
            <a:br>
              <a:rPr lang="ru-RU" sz="3600" b="1" dirty="0" smtClean="0">
                <a:solidFill>
                  <a:schemeClr val="tx1"/>
                </a:solidFill>
                <a:latin typeface="Times New Roman" pitchFamily="18" charset="0"/>
                <a:cs typeface="Times New Roman" pitchFamily="18" charset="0"/>
              </a:rPr>
            </a:br>
            <a:r>
              <a:rPr lang="ru-RU" sz="3600" b="1" dirty="0" smtClean="0">
                <a:solidFill>
                  <a:schemeClr val="tx1"/>
                </a:solidFill>
                <a:latin typeface="Times New Roman" pitchFamily="18" charset="0"/>
                <a:cs typeface="Times New Roman" pitchFamily="18" charset="0"/>
              </a:rPr>
              <a:t/>
            </a:r>
            <a:br>
              <a:rPr lang="ru-RU" sz="3600" b="1" dirty="0" smtClean="0">
                <a:solidFill>
                  <a:schemeClr val="tx1"/>
                </a:solidFill>
                <a:latin typeface="Times New Roman" pitchFamily="18" charset="0"/>
                <a:cs typeface="Times New Roman" pitchFamily="18" charset="0"/>
              </a:rPr>
            </a:br>
            <a:r>
              <a:rPr lang="ru-RU" sz="3600" b="1" dirty="0" smtClean="0">
                <a:solidFill>
                  <a:schemeClr val="tx1"/>
                </a:solidFill>
                <a:latin typeface="Times New Roman" pitchFamily="18" charset="0"/>
                <a:cs typeface="Times New Roman" pitchFamily="18" charset="0"/>
              </a:rPr>
              <a:t/>
            </a:r>
            <a:br>
              <a:rPr lang="ru-RU" sz="3600" b="1" dirty="0" smtClean="0">
                <a:solidFill>
                  <a:schemeClr val="tx1"/>
                </a:solidFill>
                <a:latin typeface="Times New Roman" pitchFamily="18" charset="0"/>
                <a:cs typeface="Times New Roman" pitchFamily="18" charset="0"/>
              </a:rPr>
            </a:br>
            <a:endParaRPr lang="ru-RU" sz="3600" dirty="0"/>
          </a:p>
        </p:txBody>
      </p:sp>
      <p:sp>
        <p:nvSpPr>
          <p:cNvPr id="4" name="Прямоугольник 3"/>
          <p:cNvSpPr/>
          <p:nvPr/>
        </p:nvSpPr>
        <p:spPr>
          <a:xfrm>
            <a:off x="611560" y="1844824"/>
            <a:ext cx="7672353" cy="369332"/>
          </a:xfrm>
          <a:prstGeom prst="rect">
            <a:avLst/>
          </a:prstGeom>
        </p:spPr>
        <p:txBody>
          <a:bodyPr wrap="square">
            <a:spAutoFit/>
          </a:bodyPr>
          <a:lstStyle/>
          <a:p>
            <a:r>
              <a:rPr lang="ru-RU" dirty="0"/>
              <a:t>                                 </a:t>
            </a:r>
          </a:p>
        </p:txBody>
      </p:sp>
      <p:pic>
        <p:nvPicPr>
          <p:cNvPr id="6146" name="Picture 2" descr="Картинки по запросу три товарища спектакль"/>
          <p:cNvPicPr>
            <a:picLocks noChangeAspect="1" noChangeArrowheads="1"/>
          </p:cNvPicPr>
          <p:nvPr/>
        </p:nvPicPr>
        <p:blipFill>
          <a:blip r:embed="rId2"/>
          <a:srcRect/>
          <a:stretch>
            <a:fillRect/>
          </a:stretch>
        </p:blipFill>
        <p:spPr bwMode="auto">
          <a:xfrm>
            <a:off x="1785918" y="3071810"/>
            <a:ext cx="4667281" cy="3000396"/>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043890" cy="1511288"/>
          </a:xfrm>
        </p:spPr>
        <p:txBody>
          <a:bodyPr>
            <a:normAutofit/>
          </a:bodyPr>
          <a:lstStyle/>
          <a:p>
            <a:r>
              <a:rPr lang="ru-RU" sz="2800" b="1" dirty="0" smtClean="0">
                <a:solidFill>
                  <a:schemeClr val="tx1"/>
                </a:solidFill>
                <a:latin typeface="Times New Roman" pitchFamily="18" charset="0"/>
                <a:cs typeface="Times New Roman" pitchFamily="18" charset="0"/>
              </a:rPr>
              <a:t>Ответ на 16 вопрос</a:t>
            </a:r>
            <a:r>
              <a:rPr lang="ru-RU" sz="2700" b="1" dirty="0" smtClean="0">
                <a:solidFill>
                  <a:schemeClr val="tx1"/>
                </a:solidFill>
                <a:latin typeface="Times New Roman" pitchFamily="18" charset="0"/>
                <a:cs typeface="Times New Roman" pitchFamily="18" charset="0"/>
              </a:rPr>
              <a:t>:</a:t>
            </a:r>
            <a:r>
              <a:rPr lang="ru-RU" sz="2800" dirty="0" smtClean="0"/>
              <a:t>  </a:t>
            </a:r>
            <a:r>
              <a:rPr lang="ru-RU" sz="2800" dirty="0" smtClean="0">
                <a:solidFill>
                  <a:schemeClr val="tx1"/>
                </a:solidFill>
                <a:latin typeface="Times New Roman" pitchFamily="18" charset="0"/>
                <a:cs typeface="Times New Roman" pitchFamily="18" charset="0"/>
              </a:rPr>
              <a:t>коробку конфет.</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200" dirty="0" smtClean="0">
                <a:solidFill>
                  <a:schemeClr val="tx1"/>
                </a:solidFill>
              </a:rPr>
              <a:t/>
            </a:r>
            <a:br>
              <a:rPr lang="ru-RU" sz="2200" dirty="0" smtClean="0">
                <a:solidFill>
                  <a:schemeClr val="tx1"/>
                </a:solidFill>
              </a:rPr>
            </a:br>
            <a:endParaRPr lang="ru-RU" sz="2200" b="1" dirty="0">
              <a:solidFill>
                <a:schemeClr val="tx1"/>
              </a:solidFill>
            </a:endParaRPr>
          </a:p>
        </p:txBody>
      </p:sp>
      <p:pic>
        <p:nvPicPr>
          <p:cNvPr id="4098" name="Picture 2" descr="Картинки по запросу три товарища спектакль"/>
          <p:cNvPicPr>
            <a:picLocks noChangeAspect="1" noChangeArrowheads="1"/>
          </p:cNvPicPr>
          <p:nvPr/>
        </p:nvPicPr>
        <p:blipFill>
          <a:blip r:embed="rId2"/>
          <a:srcRect/>
          <a:stretch>
            <a:fillRect/>
          </a:stretch>
        </p:blipFill>
        <p:spPr bwMode="auto">
          <a:xfrm>
            <a:off x="2143108" y="1571612"/>
            <a:ext cx="4643470" cy="464347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b="1" dirty="0" smtClean="0">
                <a:solidFill>
                  <a:schemeClr val="tx1"/>
                </a:solidFill>
                <a:latin typeface="Times New Roman" pitchFamily="18" charset="0"/>
                <a:cs typeface="Times New Roman" pitchFamily="18" charset="0"/>
              </a:rPr>
              <a:t>Спасибо за участие!</a:t>
            </a:r>
            <a:endParaRPr lang="ru-RU" sz="3600" b="1" dirty="0">
              <a:solidFill>
                <a:schemeClr val="tx1"/>
              </a:solidFill>
              <a:latin typeface="Times New Roman" pitchFamily="18" charset="0"/>
              <a:cs typeface="Times New Roman" pitchFamily="18" charset="0"/>
            </a:endParaRPr>
          </a:p>
        </p:txBody>
      </p:sp>
      <p:pic>
        <p:nvPicPr>
          <p:cNvPr id="1026" name="Picture 2" descr="Картинки по запросу три товарища спектакль"/>
          <p:cNvPicPr>
            <a:picLocks noChangeAspect="1" noChangeArrowheads="1"/>
          </p:cNvPicPr>
          <p:nvPr/>
        </p:nvPicPr>
        <p:blipFill>
          <a:blip r:embed="rId2"/>
          <a:srcRect/>
          <a:stretch>
            <a:fillRect/>
          </a:stretch>
        </p:blipFill>
        <p:spPr bwMode="auto">
          <a:xfrm>
            <a:off x="357158" y="1500174"/>
            <a:ext cx="8134012" cy="457676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908" y="428604"/>
            <a:ext cx="8786874" cy="2357454"/>
          </a:xfrm>
        </p:spPr>
        <p:txBody>
          <a:bodyPr>
            <a:normAutofit fontScale="90000"/>
          </a:bodyPr>
          <a:lstStyle/>
          <a:p>
            <a:pPr algn="ctr"/>
            <a:r>
              <a:rPr lang="ru-RU" sz="3600" b="1" dirty="0" smtClean="0">
                <a:solidFill>
                  <a:schemeClr val="tx1"/>
                </a:solidFill>
                <a:latin typeface="Times New Roman" pitchFamily="18" charset="0"/>
                <a:cs typeface="Times New Roman" pitchFamily="18" charset="0"/>
              </a:rPr>
              <a:t/>
            </a:r>
            <a:br>
              <a:rPr lang="ru-RU" sz="3600" b="1" dirty="0" smtClean="0">
                <a:solidFill>
                  <a:schemeClr val="tx1"/>
                </a:solidFill>
                <a:latin typeface="Times New Roman" pitchFamily="18" charset="0"/>
                <a:cs typeface="Times New Roman" pitchFamily="18" charset="0"/>
              </a:rPr>
            </a:br>
            <a:r>
              <a:rPr lang="ru-RU" sz="3600" b="1" dirty="0" smtClean="0">
                <a:solidFill>
                  <a:schemeClr val="tx1"/>
                </a:solidFill>
                <a:latin typeface="Times New Roman" pitchFamily="18" charset="0"/>
                <a:cs typeface="Times New Roman" pitchFamily="18" charset="0"/>
              </a:rPr>
              <a:t/>
            </a:r>
            <a:br>
              <a:rPr lang="ru-RU" sz="3600" b="1" dirty="0" smtClean="0">
                <a:solidFill>
                  <a:schemeClr val="tx1"/>
                </a:solidFill>
                <a:latin typeface="Times New Roman" pitchFamily="18" charset="0"/>
                <a:cs typeface="Times New Roman" pitchFamily="18" charset="0"/>
              </a:rPr>
            </a:br>
            <a:r>
              <a:rPr lang="ru-RU" sz="3600" b="1" dirty="0" smtClean="0">
                <a:solidFill>
                  <a:schemeClr val="tx1"/>
                </a:solidFill>
                <a:latin typeface="Times New Roman" pitchFamily="18" charset="0"/>
                <a:cs typeface="Times New Roman" pitchFamily="18" charset="0"/>
              </a:rPr>
              <a:t/>
            </a:r>
            <a:br>
              <a:rPr lang="ru-RU" sz="3600" b="1" dirty="0" smtClean="0">
                <a:solidFill>
                  <a:schemeClr val="tx1"/>
                </a:solidFill>
                <a:latin typeface="Times New Roman" pitchFamily="18" charset="0"/>
                <a:cs typeface="Times New Roman" pitchFamily="18" charset="0"/>
              </a:rPr>
            </a:br>
            <a:r>
              <a:rPr lang="ru-RU" sz="3100" b="1" dirty="0" smtClean="0">
                <a:solidFill>
                  <a:schemeClr val="tx1"/>
                </a:solidFill>
                <a:latin typeface="Times New Roman" pitchFamily="18" charset="0"/>
                <a:cs typeface="Times New Roman" pitchFamily="18" charset="0"/>
              </a:rPr>
              <a:t>2 вопрос:</a:t>
            </a:r>
            <a:br>
              <a:rPr lang="ru-RU" sz="3100" b="1" dirty="0" smtClean="0">
                <a:solidFill>
                  <a:schemeClr val="tx1"/>
                </a:solidFill>
                <a:latin typeface="Times New Roman" pitchFamily="18" charset="0"/>
                <a:cs typeface="Times New Roman" pitchFamily="18" charset="0"/>
              </a:rPr>
            </a:br>
            <a:r>
              <a:rPr lang="ru-RU" sz="3100" b="1" dirty="0" smtClean="0">
                <a:solidFill>
                  <a:schemeClr val="tx1"/>
                </a:solidFill>
                <a:latin typeface="Times New Roman" pitchFamily="18" charset="0"/>
                <a:cs typeface="Times New Roman" pitchFamily="18" charset="0"/>
              </a:rPr>
              <a:t/>
            </a:r>
            <a:br>
              <a:rPr lang="ru-RU" sz="3100" b="1" dirty="0" smtClean="0">
                <a:solidFill>
                  <a:schemeClr val="tx1"/>
                </a:solidFill>
                <a:latin typeface="Times New Roman" pitchFamily="18" charset="0"/>
                <a:cs typeface="Times New Roman" pitchFamily="18" charset="0"/>
              </a:rPr>
            </a:br>
            <a:r>
              <a:rPr lang="ru-RU" sz="3100" b="1" dirty="0" smtClean="0">
                <a:solidFill>
                  <a:schemeClr val="tx1"/>
                </a:solidFill>
                <a:latin typeface="Times New Roman" pitchFamily="18" charset="0"/>
                <a:cs typeface="Times New Roman" pitchFamily="18" charset="0"/>
              </a:rPr>
              <a:t> </a:t>
            </a:r>
            <a:r>
              <a:rPr lang="ru-RU" sz="3100" dirty="0" smtClean="0">
                <a:solidFill>
                  <a:schemeClr val="tx1"/>
                </a:solidFill>
                <a:latin typeface="Times New Roman" pitchFamily="18" charset="0"/>
                <a:cs typeface="Times New Roman" pitchFamily="18" charset="0"/>
              </a:rPr>
              <a:t>Кем в </a:t>
            </a:r>
            <a:r>
              <a:rPr lang="ru-RU" sz="2800" dirty="0" smtClean="0">
                <a:solidFill>
                  <a:schemeClr val="tx1"/>
                </a:solidFill>
                <a:latin typeface="Times New Roman" pitchFamily="18" charset="0"/>
                <a:cs typeface="Times New Roman" pitchFamily="18" charset="0"/>
              </a:rPr>
              <a:t>кафе «</a:t>
            </a:r>
            <a:r>
              <a:rPr lang="ru-RU" sz="2800" dirty="0" err="1" smtClean="0">
                <a:solidFill>
                  <a:schemeClr val="tx1"/>
                </a:solidFill>
                <a:latin typeface="Times New Roman" pitchFamily="18" charset="0"/>
                <a:cs typeface="Times New Roman" pitchFamily="18" charset="0"/>
              </a:rPr>
              <a:t>Интернациональ</a:t>
            </a:r>
            <a:r>
              <a:rPr lang="ru-RU" sz="2800" dirty="0" smtClean="0">
                <a:solidFill>
                  <a:schemeClr val="tx1"/>
                </a:solidFill>
                <a:latin typeface="Times New Roman" pitchFamily="18" charset="0"/>
                <a:cs typeface="Times New Roman" pitchFamily="18" charset="0"/>
              </a:rPr>
              <a:t>», </a:t>
            </a:r>
            <a:br>
              <a:rPr lang="ru-RU" sz="2800" dirty="0" smtClean="0">
                <a:solidFill>
                  <a:schemeClr val="tx1"/>
                </a:solidFill>
                <a:latin typeface="Times New Roman" pitchFamily="18" charset="0"/>
                <a:cs typeface="Times New Roman" pitchFamily="18" charset="0"/>
              </a:rPr>
            </a:br>
            <a:r>
              <a:rPr lang="ru-RU" sz="2800" dirty="0" smtClean="0">
                <a:solidFill>
                  <a:schemeClr val="tx1"/>
                </a:solidFill>
                <a:latin typeface="Times New Roman" pitchFamily="18" charset="0"/>
                <a:cs typeface="Times New Roman" pitchFamily="18" charset="0"/>
              </a:rPr>
              <a:t>подрабатывал герой книги </a:t>
            </a:r>
            <a:r>
              <a:rPr lang="ru-RU" sz="2800" dirty="0" err="1" smtClean="0">
                <a:solidFill>
                  <a:schemeClr val="tx1"/>
                </a:solidFill>
                <a:latin typeface="Times New Roman" pitchFamily="18" charset="0"/>
                <a:cs typeface="Times New Roman" pitchFamily="18" charset="0"/>
              </a:rPr>
              <a:t>Робби</a:t>
            </a:r>
            <a:r>
              <a:rPr lang="ru-RU" sz="2800" dirty="0" smtClean="0">
                <a:solidFill>
                  <a:schemeClr val="tx1"/>
                </a:solidFill>
                <a:latin typeface="Times New Roman" pitchFamily="18" charset="0"/>
                <a:cs typeface="Times New Roman" pitchFamily="18" charset="0"/>
              </a:rPr>
              <a:t> </a:t>
            </a:r>
            <a:r>
              <a:rPr lang="ru-RU" sz="3100" dirty="0" smtClean="0">
                <a:solidFill>
                  <a:schemeClr val="tx1"/>
                </a:solidFill>
              </a:rPr>
              <a:t>?</a:t>
            </a:r>
            <a:br>
              <a:rPr lang="ru-RU" sz="3100" dirty="0" smtClean="0">
                <a:solidFill>
                  <a:schemeClr val="tx1"/>
                </a:solidFill>
              </a:rPr>
            </a:br>
            <a:r>
              <a:rPr lang="ru-RU" sz="2800" b="1" dirty="0" smtClean="0">
                <a:solidFill>
                  <a:schemeClr val="tx1"/>
                </a:solidFill>
                <a:latin typeface="Times New Roman" pitchFamily="18" charset="0"/>
                <a:cs typeface="Times New Roman" pitchFamily="18" charset="0"/>
              </a:rPr>
              <a:t/>
            </a:r>
            <a:br>
              <a:rPr lang="ru-RU" sz="2800" b="1" dirty="0" smtClean="0">
                <a:solidFill>
                  <a:schemeClr val="tx1"/>
                </a:solidFill>
                <a:latin typeface="Times New Roman" pitchFamily="18" charset="0"/>
                <a:cs typeface="Times New Roman" pitchFamily="18" charset="0"/>
              </a:rPr>
            </a:br>
            <a:endParaRPr lang="ru-RU" sz="3200" dirty="0">
              <a:solidFill>
                <a:schemeClr val="tx1"/>
              </a:solidFill>
              <a:latin typeface="Times New Roman" pitchFamily="18" charset="0"/>
              <a:cs typeface="Times New Roman" pitchFamily="18" charset="0"/>
            </a:endParaRPr>
          </a:p>
        </p:txBody>
      </p:sp>
      <p:pic>
        <p:nvPicPr>
          <p:cNvPr id="34818" name="Picture 2" descr="Картинки по запросу три товарища робби"/>
          <p:cNvPicPr>
            <a:picLocks noChangeAspect="1" noChangeArrowheads="1"/>
          </p:cNvPicPr>
          <p:nvPr/>
        </p:nvPicPr>
        <p:blipFill>
          <a:blip r:embed="rId3"/>
          <a:srcRect/>
          <a:stretch>
            <a:fillRect/>
          </a:stretch>
        </p:blipFill>
        <p:spPr bwMode="auto">
          <a:xfrm>
            <a:off x="1285852" y="2000240"/>
            <a:ext cx="6096000" cy="4572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smtClean="0">
                <a:solidFill>
                  <a:schemeClr val="tx1"/>
                </a:solidFill>
                <a:latin typeface="Times New Roman" pitchFamily="18" charset="0"/>
                <a:cs typeface="Times New Roman" pitchFamily="18" charset="0"/>
              </a:rPr>
              <a:t>Ответ на 2 вопрос:   пианистом</a:t>
            </a:r>
            <a:endParaRPr lang="ru-RU" sz="3600" b="1" dirty="0">
              <a:solidFill>
                <a:schemeClr val="tx1"/>
              </a:solidFill>
              <a:latin typeface="Times New Roman" pitchFamily="18" charset="0"/>
              <a:cs typeface="Times New Roman" pitchFamily="18" charset="0"/>
            </a:endParaRPr>
          </a:p>
        </p:txBody>
      </p:sp>
      <p:sp>
        <p:nvSpPr>
          <p:cNvPr id="5" name="Содержимое 4"/>
          <p:cNvSpPr>
            <a:spLocks noGrp="1"/>
          </p:cNvSpPr>
          <p:nvPr>
            <p:ph sz="quarter" idx="1"/>
          </p:nvPr>
        </p:nvSpPr>
        <p:spPr>
          <a:xfrm flipH="1">
            <a:off x="500034" y="1785926"/>
            <a:ext cx="3500462" cy="4429156"/>
          </a:xfrm>
        </p:spPr>
        <p:txBody>
          <a:bodyPr>
            <a:normAutofit/>
          </a:bodyPr>
          <a:lstStyle/>
          <a:p>
            <a:endParaRPr lang="ru-RU" sz="2600" dirty="0" smtClean="0"/>
          </a:p>
        </p:txBody>
      </p:sp>
      <p:pic>
        <p:nvPicPr>
          <p:cNvPr id="32770" name="Picture 2" descr="Картинки по запросу три товарища робби пианист"/>
          <p:cNvPicPr>
            <a:picLocks noChangeAspect="1" noChangeArrowheads="1"/>
          </p:cNvPicPr>
          <p:nvPr/>
        </p:nvPicPr>
        <p:blipFill>
          <a:blip r:embed="rId2"/>
          <a:srcRect/>
          <a:stretch>
            <a:fillRect/>
          </a:stretch>
        </p:blipFill>
        <p:spPr bwMode="auto">
          <a:xfrm>
            <a:off x="550546" y="1506417"/>
            <a:ext cx="6357982" cy="5075790"/>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3543296" cy="5297502"/>
          </a:xfrm>
        </p:spPr>
        <p:txBody>
          <a:bodyPr>
            <a:normAutofit/>
          </a:bodyPr>
          <a:lstStyle/>
          <a:p>
            <a:pPr algn="ctr"/>
            <a:r>
              <a:rPr lang="ru-RU" b="1" dirty="0" smtClean="0">
                <a:solidFill>
                  <a:schemeClr val="tx1"/>
                </a:solidFill>
                <a:latin typeface="Times New Roman" pitchFamily="18" charset="0"/>
                <a:cs typeface="Times New Roman" pitchFamily="18" charset="0"/>
              </a:rPr>
              <a:t>3 вопрос: </a:t>
            </a:r>
            <a:r>
              <a:rPr lang="ru-RU" dirty="0" smtClean="0">
                <a:solidFill>
                  <a:schemeClr val="tx1"/>
                </a:solidFill>
                <a:latin typeface="Times New Roman" pitchFamily="18" charset="0"/>
                <a:cs typeface="Times New Roman" pitchFamily="18" charset="0"/>
              </a:rPr>
              <a:t>действие романа происходит в Германии приблизительно в 1928 году.</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 Какой деятельностью занимаются товарищи?</a:t>
            </a:r>
            <a:endParaRPr lang="ru-RU" dirty="0">
              <a:solidFill>
                <a:schemeClr val="tx1"/>
              </a:solidFill>
              <a:latin typeface="Times New Roman" pitchFamily="18" charset="0"/>
              <a:cs typeface="Times New Roman" pitchFamily="18" charset="0"/>
            </a:endParaRPr>
          </a:p>
        </p:txBody>
      </p:sp>
      <p:pic>
        <p:nvPicPr>
          <p:cNvPr id="53250" name="Picture 2" descr="Картинки по запросу три товарища автомастерская"/>
          <p:cNvPicPr>
            <a:picLocks noChangeAspect="1" noChangeArrowheads="1"/>
          </p:cNvPicPr>
          <p:nvPr/>
        </p:nvPicPr>
        <p:blipFill>
          <a:blip r:embed="rId2"/>
          <a:srcRect/>
          <a:stretch>
            <a:fillRect/>
          </a:stretch>
        </p:blipFill>
        <p:spPr bwMode="auto">
          <a:xfrm>
            <a:off x="4000496" y="714356"/>
            <a:ext cx="4419600" cy="549592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b="1" dirty="0" smtClean="0">
                <a:solidFill>
                  <a:schemeClr val="tx1"/>
                </a:solidFill>
                <a:latin typeface="Times New Roman" pitchFamily="18" charset="0"/>
                <a:cs typeface="Times New Roman" pitchFamily="18" charset="0"/>
              </a:rPr>
              <a:t>Ответ на 3 вопрос: </a:t>
            </a:r>
            <a:br>
              <a:rPr lang="ru-RU" sz="2800" b="1" dirty="0" smtClean="0">
                <a:solidFill>
                  <a:schemeClr val="tx1"/>
                </a:solidFill>
                <a:latin typeface="Times New Roman" pitchFamily="18" charset="0"/>
                <a:cs typeface="Times New Roman" pitchFamily="18" charset="0"/>
              </a:rPr>
            </a:br>
            <a:r>
              <a:rPr lang="ru-RU" sz="2800" dirty="0" smtClean="0">
                <a:solidFill>
                  <a:schemeClr val="tx1"/>
                </a:solidFill>
                <a:latin typeface="Times New Roman" pitchFamily="18" charset="0"/>
                <a:cs typeface="Times New Roman" pitchFamily="18" charset="0"/>
              </a:rPr>
              <a:t>содержат авторемонтную мастерскую.</a:t>
            </a:r>
            <a:endParaRPr lang="ru-RU" sz="2800" dirty="0">
              <a:solidFill>
                <a:schemeClr val="tx1"/>
              </a:solidFill>
              <a:latin typeface="Times New Roman" pitchFamily="18" charset="0"/>
              <a:cs typeface="Times New Roman" pitchFamily="18" charset="0"/>
            </a:endParaRPr>
          </a:p>
        </p:txBody>
      </p:sp>
      <p:pic>
        <p:nvPicPr>
          <p:cNvPr id="52226" name="Picture 2" descr="Картинки по запросу три товарища автомастерская"/>
          <p:cNvPicPr>
            <a:picLocks noChangeAspect="1" noChangeArrowheads="1"/>
          </p:cNvPicPr>
          <p:nvPr/>
        </p:nvPicPr>
        <p:blipFill>
          <a:blip r:embed="rId2"/>
          <a:srcRect/>
          <a:stretch>
            <a:fillRect/>
          </a:stretch>
        </p:blipFill>
        <p:spPr bwMode="auto">
          <a:xfrm>
            <a:off x="857224" y="1418906"/>
            <a:ext cx="6634160" cy="512475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393016" cy="3868742"/>
          </a:xfrm>
        </p:spPr>
        <p:txBody>
          <a:bodyPr>
            <a:normAutofit fontScale="90000"/>
          </a:bodyPr>
          <a:lstStyle/>
          <a:p>
            <a:pPr algn="ctr"/>
            <a:r>
              <a:rPr lang="ru-RU" sz="2400" b="1" dirty="0" smtClean="0">
                <a:solidFill>
                  <a:schemeClr val="tx1"/>
                </a:solidFill>
                <a:latin typeface="Times New Roman" pitchFamily="18" charset="0"/>
                <a:cs typeface="Times New Roman" pitchFamily="18" charset="0"/>
              </a:rPr>
              <a:t>4 вопрос:</a:t>
            </a:r>
            <a:br>
              <a:rPr lang="ru-RU" sz="2400" b="1" dirty="0" smtClean="0">
                <a:solidFill>
                  <a:schemeClr val="tx1"/>
                </a:solidFill>
                <a:latin typeface="Times New Roman" pitchFamily="18" charset="0"/>
                <a:cs typeface="Times New Roman" pitchFamily="18" charset="0"/>
              </a:rPr>
            </a:br>
            <a:r>
              <a:rPr lang="ru-RU" sz="2200" dirty="0" smtClean="0">
                <a:solidFill>
                  <a:schemeClr val="tx1"/>
                </a:solidFill>
                <a:latin typeface="Times New Roman" pitchFamily="18" charset="0"/>
                <a:cs typeface="Times New Roman" pitchFamily="18" charset="0"/>
              </a:rPr>
              <a:t> </a:t>
            </a:r>
            <a:r>
              <a:rPr lang="ru-RU" sz="2200" dirty="0" err="1" smtClean="0">
                <a:solidFill>
                  <a:schemeClr val="tx1"/>
                </a:solidFill>
                <a:latin typeface="Times New Roman" pitchFamily="18" charset="0"/>
                <a:cs typeface="Times New Roman" pitchFamily="18" charset="0"/>
              </a:rPr>
              <a:t>Больвис</a:t>
            </a:r>
            <a:r>
              <a:rPr lang="ru-RU" sz="2200" dirty="0" smtClean="0">
                <a:solidFill>
                  <a:schemeClr val="tx1"/>
                </a:solidFill>
                <a:latin typeface="Times New Roman" pitchFamily="18" charset="0"/>
                <a:cs typeface="Times New Roman" pitchFamily="18" charset="0"/>
              </a:rPr>
              <a:t> предложил </a:t>
            </a:r>
            <a:r>
              <a:rPr lang="ru-RU" sz="2200" dirty="0" err="1" smtClean="0">
                <a:solidFill>
                  <a:schemeClr val="tx1"/>
                </a:solidFill>
                <a:latin typeface="Times New Roman" pitchFamily="18" charset="0"/>
                <a:cs typeface="Times New Roman" pitchFamily="18" charset="0"/>
              </a:rPr>
              <a:t>Отто</a:t>
            </a:r>
            <a:r>
              <a:rPr lang="ru-RU" sz="2200" dirty="0" smtClean="0">
                <a:solidFill>
                  <a:schemeClr val="tx1"/>
                </a:solidFill>
                <a:latin typeface="Times New Roman" pitchFamily="18" charset="0"/>
                <a:cs typeface="Times New Roman" pitchFamily="18" charset="0"/>
              </a:rPr>
              <a:t> пари – двести марок против двадцати, если тот рискнет на своей таратайке помериться силами с его новой спортивной машиной. Но как бы она ни была безупречна по своим техническим качествам, ее внешний вид все еще оставался страшноватым. Мы, конечно, могли бы придать машине куда более привлекательный вид, но по </a:t>
            </a:r>
            <a:r>
              <a:rPr lang="ru-RU" sz="2200" dirty="0" err="1" smtClean="0">
                <a:solidFill>
                  <a:schemeClr val="tx1"/>
                </a:solidFill>
                <a:latin typeface="Times New Roman" pitchFamily="18" charset="0"/>
                <a:cs typeface="Times New Roman" pitchFamily="18" charset="0"/>
              </a:rPr>
              <a:t>опре</a:t>
            </a:r>
            <a:r>
              <a:rPr lang="ru-RU" sz="2200" dirty="0" smtClean="0">
                <a:solidFill>
                  <a:schemeClr val="tx1"/>
                </a:solidFill>
                <a:latin typeface="Times New Roman" pitchFamily="18" charset="0"/>
                <a:cs typeface="Times New Roman" pitchFamily="18" charset="0"/>
              </a:rPr>
              <a:t>-</a:t>
            </a:r>
            <a:br>
              <a:rPr lang="ru-RU" sz="2200" dirty="0" smtClean="0">
                <a:solidFill>
                  <a:schemeClr val="tx1"/>
                </a:solidFill>
                <a:latin typeface="Times New Roman" pitchFamily="18" charset="0"/>
                <a:cs typeface="Times New Roman" pitchFamily="18" charset="0"/>
              </a:rPr>
            </a:br>
            <a:r>
              <a:rPr lang="ru-RU" sz="2200" dirty="0" smtClean="0">
                <a:solidFill>
                  <a:schemeClr val="tx1"/>
                </a:solidFill>
                <a:latin typeface="Times New Roman" pitchFamily="18" charset="0"/>
                <a:cs typeface="Times New Roman" pitchFamily="18" charset="0"/>
              </a:rPr>
              <a:t>деленной причине сознательно не делали этого.</a:t>
            </a:r>
            <a:br>
              <a:rPr lang="ru-RU" sz="2200" dirty="0" smtClean="0">
                <a:solidFill>
                  <a:schemeClr val="tx1"/>
                </a:solidFill>
                <a:latin typeface="Times New Roman" pitchFamily="18" charset="0"/>
                <a:cs typeface="Times New Roman" pitchFamily="18" charset="0"/>
              </a:rPr>
            </a:br>
            <a:r>
              <a:rPr lang="ru-RU" sz="2200" b="1" dirty="0" smtClean="0">
                <a:solidFill>
                  <a:schemeClr val="tx1"/>
                </a:solidFill>
                <a:latin typeface="Times New Roman" pitchFamily="18" charset="0"/>
                <a:cs typeface="Times New Roman" pitchFamily="18" charset="0"/>
              </a:rPr>
              <a:t>Машину мы назвали …</a:t>
            </a:r>
            <a:r>
              <a:rPr lang="ru-RU" sz="2200" dirty="0" smtClean="0"/>
              <a:t/>
            </a:r>
            <a:br>
              <a:rPr lang="ru-RU" sz="2200" dirty="0" smtClean="0"/>
            </a:br>
            <a:r>
              <a:rPr lang="ru-RU" sz="2000" dirty="0" smtClean="0"/>
              <a:t/>
            </a:r>
            <a:br>
              <a:rPr lang="ru-RU" sz="2000" dirty="0" smtClean="0"/>
            </a:br>
            <a:r>
              <a:rPr lang="ru-RU" sz="2000" dirty="0" smtClean="0"/>
              <a:t/>
            </a:r>
            <a:br>
              <a:rPr lang="ru-RU" sz="2000" dirty="0" smtClean="0"/>
            </a:br>
            <a:endParaRPr lang="ru-RU" sz="2400" dirty="0"/>
          </a:p>
        </p:txBody>
      </p:sp>
      <p:pic>
        <p:nvPicPr>
          <p:cNvPr id="29698" name="Picture 2" descr="Картинки по запросу три товарища автомастерская"/>
          <p:cNvPicPr>
            <a:picLocks noChangeAspect="1" noChangeArrowheads="1"/>
          </p:cNvPicPr>
          <p:nvPr/>
        </p:nvPicPr>
        <p:blipFill>
          <a:blip r:embed="rId2"/>
          <a:srcRect/>
          <a:stretch>
            <a:fillRect/>
          </a:stretch>
        </p:blipFill>
        <p:spPr bwMode="auto">
          <a:xfrm>
            <a:off x="1571604" y="3502554"/>
            <a:ext cx="4857784" cy="335544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dirty="0" smtClean="0">
                <a:solidFill>
                  <a:schemeClr val="tx1"/>
                </a:solidFill>
                <a:latin typeface="Times New Roman" pitchFamily="18" charset="0"/>
                <a:cs typeface="Times New Roman" pitchFamily="18" charset="0"/>
              </a:rPr>
              <a:t>Ответ на 4 вопрос:    </a:t>
            </a:r>
            <a:br>
              <a:rPr lang="ru-RU" b="1" dirty="0" smtClean="0">
                <a:solidFill>
                  <a:schemeClr val="tx1"/>
                </a:solidFill>
                <a:latin typeface="Times New Roman" pitchFamily="18" charset="0"/>
                <a:cs typeface="Times New Roman" pitchFamily="18" charset="0"/>
              </a:rPr>
            </a:br>
            <a:r>
              <a:rPr lang="ru-RU" b="1" dirty="0" smtClean="0">
                <a:solidFill>
                  <a:schemeClr val="tx1"/>
                </a:solidFill>
                <a:latin typeface="Times New Roman" pitchFamily="18" charset="0"/>
                <a:cs typeface="Times New Roman" pitchFamily="18" charset="0"/>
              </a:rPr>
              <a:t> «КАРЛ»</a:t>
            </a:r>
            <a:r>
              <a:rPr lang="ru-RU" sz="3200" dirty="0" smtClean="0"/>
              <a:t> </a:t>
            </a:r>
            <a:r>
              <a:rPr lang="ru-RU" sz="3200" dirty="0" smtClean="0">
                <a:solidFill>
                  <a:schemeClr val="tx1"/>
                </a:solidFill>
                <a:latin typeface="Times New Roman" pitchFamily="18" charset="0"/>
                <a:cs typeface="Times New Roman" pitchFamily="18" charset="0"/>
              </a:rPr>
              <a:t>– призрак шоссейных дорог.</a:t>
            </a:r>
            <a:r>
              <a:rPr lang="ru-RU" b="1" dirty="0" smtClean="0">
                <a:solidFill>
                  <a:schemeClr val="tx1"/>
                </a:solidFill>
                <a:latin typeface="Times New Roman" pitchFamily="18" charset="0"/>
                <a:cs typeface="Times New Roman" pitchFamily="18" charset="0"/>
              </a:rPr>
              <a:t> </a:t>
            </a:r>
            <a:endParaRPr lang="ru-RU" b="1" dirty="0">
              <a:solidFill>
                <a:schemeClr val="tx1"/>
              </a:solidFill>
              <a:latin typeface="Times New Roman" pitchFamily="18" charset="0"/>
              <a:cs typeface="Times New Roman" pitchFamily="18" charset="0"/>
            </a:endParaRPr>
          </a:p>
        </p:txBody>
      </p:sp>
      <p:pic>
        <p:nvPicPr>
          <p:cNvPr id="51202" name="Picture 2" descr="Картинки по запросу три товарища автомастерская"/>
          <p:cNvPicPr>
            <a:picLocks noChangeAspect="1" noChangeArrowheads="1"/>
          </p:cNvPicPr>
          <p:nvPr/>
        </p:nvPicPr>
        <p:blipFill>
          <a:blip r:embed="rId2"/>
          <a:srcRect/>
          <a:stretch>
            <a:fillRect/>
          </a:stretch>
        </p:blipFill>
        <p:spPr bwMode="auto">
          <a:xfrm>
            <a:off x="428596" y="1500174"/>
            <a:ext cx="7536749" cy="5024499"/>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1810</TotalTime>
  <Words>196</Words>
  <Application>Microsoft Office PowerPoint</Application>
  <PresentationFormat>Экран (4:3)</PresentationFormat>
  <Paragraphs>39</Paragraphs>
  <Slides>34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Эркер</vt:lpstr>
      <vt:lpstr>9-11 классы</vt:lpstr>
      <vt:lpstr> 1 вопрос:  напишите имена  товарищей:  </vt:lpstr>
      <vt:lpstr>Ответ на 1 вопрос:   Роберт Локамп,   Отто Кестер,   Готтфрид Ленц</vt:lpstr>
      <vt:lpstr>   2 вопрос:   Кем в кафе «Интернациональ»,  подрабатывал герой книги Робби ?  </vt:lpstr>
      <vt:lpstr>Ответ на 2 вопрос:   пианистом</vt:lpstr>
      <vt:lpstr>3 вопрос: действие романа происходит в Германии приблизительно в 1928 году.  Какой деятельностью занимаются товарищи?</vt:lpstr>
      <vt:lpstr>Ответ на 3 вопрос:  содержат авторемонтную мастерскую.</vt:lpstr>
      <vt:lpstr>4 вопрос:  Больвис предложил Отто пари – двести марок против двадцати, если тот рискнет на своей таратайке помериться силами с его новой спортивной машиной. Но как бы она ни была безупречна по своим техническим качествам, ее внешний вид все еще оставался страшноватым. Мы, конечно, могли бы придать машине куда более привлекательный вид, но по опре- деленной причине сознательно не делали этого. Машину мы назвали …   </vt:lpstr>
      <vt:lpstr>Ответ на 4 вопрос:      «КАРЛ» – призрак шоссейных дорог. </vt:lpstr>
      <vt:lpstr>  5 вопрос:   Кестер надел свой самый ……. костюм и поехал в финансовое управление. Он хотел добиться снижения наших налогов.  а) любимый б) приличный в) старый    </vt:lpstr>
      <vt:lpstr>Ответ на 5 вопрос: в) старый</vt:lpstr>
      <vt:lpstr>6 вопрос:  как звали возлюбленную  главного героя?</vt:lpstr>
      <vt:lpstr>Ответ на  6 вопрос:   Патриция Хольман</vt:lpstr>
      <vt:lpstr>7 вопрос:  Ленц завел патефон. У него была коллекция………….  Он проиграл нам некоторые из них: о Миссисипи,  о собирателях хлопка, о знойных ночах и голубых тропических реках. а) негритянских песен б) произведений Бетховена в) Бразильских исполнителей</vt:lpstr>
      <vt:lpstr>Ответ на 7 вопрос: а) негритянских песен</vt:lpstr>
      <vt:lpstr>8 вопрос:   Мы направились к павильону, где набрасывали гуттаперчевые кольца на крючки. Здесь были всевозможные выигрыши. Я бросил первым. Умывальный таз с кувшином и мыльницей. Затем изготовился Ленц. Он взял пять колец. Ленцу достался главный выигрыш –   </vt:lpstr>
      <vt:lpstr>Ответ на 8 вопрос: детская коляска с розовым одеялом и кружевной накидкой.</vt:lpstr>
      <vt:lpstr>Фердинанд подошел поближе. Булочник указал на драгоценности: — Можно это снова убрать? Он говорил о крупной………., которую просил подрисовать, сдавая заказ. — Конечно, — сказал Фердинанд, — она мешает восприятию лица. Портрет только выиграет, если ее убрать.  О какой детали идёт речь?   </vt:lpstr>
      <vt:lpstr>Ответ на 9 вопрос:    золотая брошь     </vt:lpstr>
      <vt:lpstr>10 вопрос:  В ельнике закуковала кукушка. Пат начала считать. — Зачем ты это делаешь? — спросил я. — А разве ты не знаешь? Сколько раз она прокукует — столько лет еще проживешь. — Ах да, помню. Но тут есть еще одна примета. Когда слышишь кукушку, надо встряхнуть свои деньги. Тогда ……..    </vt:lpstr>
      <vt:lpstr>Ответ на 10 вопрос: …их станет больше. Я достал из кармана мелочь и подкинул ее на ладони. </vt:lpstr>
      <vt:lpstr>11 вопрос:  Собака рванулась, прошмыгнула между моих ног и с громким лаем выбежала на середину комнаты. — Господи! — закричала Пат. — Да ведь это ирландский терьер! — Восхищен твоими познаниями! — сказал я. — Несколько часов тому назад я этого еще не знал. Она нагнулась, и терьер бурно кинулся к ней. — Как его зовут, Робби? — Понятия не имею. Мы назовём его……    </vt:lpstr>
      <vt:lpstr>Ответ на 11 вопрос:  — Мы назовем его Билли      </vt:lpstr>
      <vt:lpstr>12 вопрос:   Вечером загляну к вам еще раз, — сказал я и с чувством облегчения ушел. Перед Пат лежала газета. — Робби, можно пойти сегодня утром в музей, — предложила она. — В музей? — спросил я. — Да. На выставку…………………… Ты, наверно, не часто бывал в музеях? — Никогда! — ответил я. — Да и что мне там делать? — Вот тут ты прав, — сказала она смеясь. На выставку чего отправились наши герои?   </vt:lpstr>
      <vt:lpstr>Ответ на 12 вопрос: персидских ковров  </vt:lpstr>
      <vt:lpstr>  13 вопрос: Все быстро разошлись, и через несколько минут мы остались на перроне одни. К нам подошел носильщик. — Какой отель? — спросил он. — Санаторий «……………", — ответил я. а) Лесной олень  б) Лесной покой  в) Лесной воздух  </vt:lpstr>
      <vt:lpstr>Ответ на 13 вопрос:   б) Лесной покой  </vt:lpstr>
      <vt:lpstr>14 вопрос: Он объяснял мне вероятные причины заболевания. У него было много пациентов такого же возраста. Всё это, мол….   </vt:lpstr>
      <vt:lpstr>Ответ на 14 вопрос:  последствия войны. Недоедание в детские и юношеские годы.  </vt:lpstr>
      <vt:lpstr>15 вопрос:   На почте мне выдали две тысячи марок. С ними вручили и письмо Кестера. Он писал, чтобы я не беспокоился, что есть еще деньги. Я должен только сообщить, если понадобятся. Я поглядел на деньги. Откуда он достал их? И так быстро… Я знал все наши источники. И внезапно я сообразил…….  </vt:lpstr>
      <vt:lpstr>Ответ на 15 вопрос:  Я вспомнил любителя гонок конфекционера Больвиса, как он жадно охлопывал нашего «Карла» в тот вечер у бара, когда он проиграл пари, как он приговаривал: "Эту машину я куплю в любое мгновенье"… Проклятье! Кестер продал «Карла».  Вот откуда столько денег сразу.          </vt:lpstr>
      <vt:lpstr>16 вопрос:  — Пойдем,  — сказал я Пат и крепко взял ее под руку. Мы молча прошли по деревенской улице. В ближайшей кондитерской я купил …..     </vt:lpstr>
      <vt:lpstr>Ответ на 16 вопрос:  коробку конфет.  </vt:lpstr>
      <vt:lpstr>Спасибо за участие!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5-6 классы</dc:title>
  <dc:creator>Юля</dc:creator>
  <cp:lastModifiedBy>Andrey</cp:lastModifiedBy>
  <cp:revision>213</cp:revision>
  <dcterms:created xsi:type="dcterms:W3CDTF">2017-09-14T11:25:16Z</dcterms:created>
  <dcterms:modified xsi:type="dcterms:W3CDTF">2018-05-13T15:03:54Z</dcterms:modified>
</cp:coreProperties>
</file>