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8" r:id="rId3"/>
    <p:sldId id="256" r:id="rId4"/>
    <p:sldId id="257" r:id="rId5"/>
    <p:sldId id="258" r:id="rId6"/>
    <p:sldId id="259" r:id="rId7"/>
    <p:sldId id="270" r:id="rId8"/>
    <p:sldId id="262" r:id="rId9"/>
    <p:sldId id="264" r:id="rId10"/>
    <p:sldId id="265" r:id="rId11"/>
    <p:sldId id="278" r:id="rId12"/>
    <p:sldId id="271" r:id="rId13"/>
    <p:sldId id="277" r:id="rId14"/>
    <p:sldId id="276" r:id="rId15"/>
    <p:sldId id="272" r:id="rId16"/>
    <p:sldId id="273" r:id="rId17"/>
    <p:sldId id="274" r:id="rId18"/>
    <p:sldId id="27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35" autoAdjust="0"/>
    <p:restoredTop sz="94103" autoAdjust="0"/>
  </p:normalViewPr>
  <p:slideViewPr>
    <p:cSldViewPr>
      <p:cViewPr varScale="1">
        <p:scale>
          <a:sx n="98" d="100"/>
          <a:sy n="98" d="100"/>
        </p:scale>
        <p:origin x="-3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9F042C-64B0-4CAA-A456-792D01EEDDAF}" type="datetimeFigureOut">
              <a:rPr lang="ru-RU" smtClean="0"/>
              <a:pPr/>
              <a:t>10.04.2022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3D2662-EA60-4104-ACDF-6BA198076DF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a6cadf2fb6211ac250c0ed64050ea767-5236860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071546"/>
            <a:ext cx="7238880" cy="4524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М.Цветаева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4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Вопрос 9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Август – астры,</a:t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Август – звезды,</a:t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Август –грозди</a:t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винограда и рябины.</a:t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Ржавой – август!</a:t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Август – месяц</a:t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Ливней звездных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4000" dirty="0" smtClean="0"/>
              <a:t> Что это за ливни?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7253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10</a:t>
            </a:r>
            <a:br>
              <a:rPr lang="ru-RU" dirty="0" smtClean="0"/>
            </a:br>
            <a:r>
              <a:rPr lang="ru-RU" dirty="0" smtClean="0"/>
              <a:t>Какая из перечисленных планет не имеет спутников?</a:t>
            </a:r>
            <a:br>
              <a:rPr lang="ru-RU" dirty="0" smtClean="0"/>
            </a:br>
            <a:r>
              <a:rPr lang="ru-RU" b="1" i="1" dirty="0" smtClean="0"/>
              <a:t>А. </a:t>
            </a:r>
            <a:r>
              <a:rPr lang="ru-RU" dirty="0" smtClean="0"/>
              <a:t>Венера; </a:t>
            </a:r>
            <a:br>
              <a:rPr lang="ru-RU" dirty="0" smtClean="0"/>
            </a:br>
            <a:r>
              <a:rPr lang="ru-RU" b="1" i="1" dirty="0" smtClean="0"/>
              <a:t>Б. </a:t>
            </a:r>
            <a:r>
              <a:rPr lang="ru-RU" dirty="0" smtClean="0"/>
              <a:t>Сатурн; </a:t>
            </a:r>
            <a:br>
              <a:rPr lang="ru-RU" dirty="0" smtClean="0"/>
            </a:br>
            <a:r>
              <a:rPr lang="ru-RU" b="1" i="1" dirty="0" smtClean="0"/>
              <a:t>В. </a:t>
            </a:r>
            <a:r>
              <a:rPr lang="ru-RU" dirty="0" smtClean="0"/>
              <a:t>Марс; </a:t>
            </a:r>
            <a:br>
              <a:rPr lang="ru-RU" dirty="0" smtClean="0"/>
            </a:br>
            <a:r>
              <a:rPr lang="ru-RU" b="1" i="1" dirty="0" smtClean="0"/>
              <a:t>Г. </a:t>
            </a:r>
            <a:r>
              <a:rPr lang="ru-RU" dirty="0" smtClean="0"/>
              <a:t>Уран. </a:t>
            </a:r>
            <a:br>
              <a:rPr lang="ru-RU" dirty="0" smtClean="0"/>
            </a:br>
            <a:r>
              <a:rPr lang="ru-RU" b="1" i="1" dirty="0" smtClean="0"/>
              <a:t>Д. </a:t>
            </a:r>
            <a:r>
              <a:rPr lang="ru-RU" dirty="0" smtClean="0"/>
              <a:t>Юпитер;</a:t>
            </a:r>
          </a:p>
        </p:txBody>
      </p:sp>
      <p:pic>
        <p:nvPicPr>
          <p:cNvPr id="3" name="Picture 2" descr="C:\Users\Юлия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3028946"/>
            <a:ext cx="4668984" cy="2614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4614866" cy="56436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11</a:t>
            </a:r>
            <a:br>
              <a:rPr lang="ru-RU" dirty="0" smtClean="0"/>
            </a:br>
            <a:r>
              <a:rPr lang="ru-RU" dirty="0" smtClean="0"/>
              <a:t>Самый молодой космонавт СССР.</a:t>
            </a:r>
            <a:br>
              <a:rPr lang="ru-RU" dirty="0" smtClean="0"/>
            </a:br>
            <a:r>
              <a:rPr lang="ru-RU" dirty="0" smtClean="0"/>
              <a:t>В свой первый полет отправился в возрасте 25 лет 10 месяцев 26 дней.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2" descr="C:\Users\Юлия\Desktop\тито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071546"/>
            <a:ext cx="3286148" cy="46845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4043362" cy="55824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вопрос 12</a:t>
            </a:r>
            <a:br>
              <a:rPr lang="ru-RU" dirty="0" smtClean="0"/>
            </a:br>
            <a:r>
              <a:rPr lang="ru-RU" dirty="0" smtClean="0"/>
              <a:t>Проект начал разрабатываться в 1976 году. </a:t>
            </a:r>
            <a:br>
              <a:rPr lang="ru-RU" dirty="0" smtClean="0"/>
            </a:br>
            <a:r>
              <a:rPr lang="ru-RU" dirty="0" smtClean="0"/>
              <a:t>    На орбите с 20 февраля 1986 года </a:t>
            </a:r>
            <a:br>
              <a:rPr lang="ru-RU" dirty="0" smtClean="0"/>
            </a:br>
            <a:r>
              <a:rPr lang="ru-RU" dirty="0" smtClean="0"/>
              <a:t>     по 23 марта 2001 года.</a:t>
            </a:r>
            <a:endParaRPr lang="ru-RU" dirty="0"/>
          </a:p>
        </p:txBody>
      </p:sp>
      <p:pic>
        <p:nvPicPr>
          <p:cNvPr id="3" name="Picture 2" descr="C:\Users\Юлия\Desktop\ми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2071678"/>
            <a:ext cx="3900492" cy="29216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939622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Вопрос 13</a:t>
            </a:r>
            <a:br>
              <a:rPr lang="ru-RU" sz="4000" dirty="0" smtClean="0"/>
            </a:br>
            <a:r>
              <a:rPr lang="ru-RU" sz="4000" dirty="0" smtClean="0"/>
              <a:t>18 марта 1965года стартовал космический корабль «Восход-2». Командир корабля  Павел Беляев и пилот Алексей Леонов были в скафандрах. Уже на втором витке после выведения Алексей Леонов совершил свой выход в открытый космос. Как назывался скафандр, в котором находились космонавты?</a:t>
            </a:r>
            <a:br>
              <a:rPr lang="ru-RU" sz="4000" dirty="0" smtClean="0"/>
            </a:br>
            <a:r>
              <a:rPr lang="ru-RU" sz="4000" b="1" dirty="0" smtClean="0"/>
              <a:t>А. Кречет      Б. Ястреб      В. Беркут </a:t>
            </a:r>
            <a:br>
              <a:rPr lang="ru-RU" sz="4000" b="1" dirty="0" smtClean="0"/>
            </a:br>
            <a:r>
              <a:rPr lang="ru-RU" sz="4000" b="1" dirty="0" smtClean="0"/>
              <a:t> Г. Сокол      Д.Орлан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86190"/>
            <a:ext cx="8305800" cy="2786082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sz="4900" b="1" dirty="0" smtClean="0"/>
              <a:t>вопрос 14</a:t>
            </a:r>
            <a:br>
              <a:rPr lang="ru-RU" sz="4900" b="1" dirty="0" smtClean="0"/>
            </a:br>
            <a:r>
              <a:rPr lang="ru-RU" sz="4000" b="1" dirty="0" smtClean="0"/>
              <a:t>Какую фразу произнесла перед полётом первая в мире женщина-космонавт?</a:t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dirty="0" smtClean="0"/>
              <a:t>А.Эй! Небо! Разойдись!</a:t>
            </a:r>
            <a:br>
              <a:rPr lang="ru-RU" sz="4000" dirty="0" smtClean="0"/>
            </a:br>
            <a:r>
              <a:rPr lang="ru-RU" sz="4000" dirty="0" smtClean="0"/>
              <a:t>Б. Эй! Небо! Сними шляпу!</a:t>
            </a:r>
            <a:br>
              <a:rPr lang="ru-RU" sz="4000" dirty="0" smtClean="0"/>
            </a:br>
            <a:r>
              <a:rPr lang="ru-RU" sz="4000" dirty="0" smtClean="0"/>
              <a:t>В. Эй! Небо! Распахнись!</a:t>
            </a:r>
            <a:br>
              <a:rPr lang="ru-RU" sz="4000" dirty="0" smtClean="0"/>
            </a:br>
            <a:r>
              <a:rPr lang="ru-RU" sz="4000" dirty="0" smtClean="0"/>
              <a:t>Г. Эй! Небо! Поехали!</a:t>
            </a:r>
            <a:br>
              <a:rPr lang="ru-RU" sz="4000" dirty="0" smtClean="0"/>
            </a:br>
            <a:r>
              <a:rPr lang="ru-RU" sz="4000" dirty="0" smtClean="0"/>
              <a:t>Д. Эй! Небо!  Иду на ВЫ!</a:t>
            </a:r>
            <a:br>
              <a:rPr lang="ru-RU" sz="4000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0106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Ворос</a:t>
            </a:r>
            <a:r>
              <a:rPr lang="ru-RU" dirty="0" smtClean="0"/>
              <a:t> 15</a:t>
            </a:r>
            <a:br>
              <a:rPr lang="ru-RU" dirty="0" smtClean="0"/>
            </a:br>
            <a:r>
              <a:rPr lang="ru-RU" dirty="0" smtClean="0"/>
              <a:t>Перед полётом космонавты всегда смотрят один и тот же фильм, </a:t>
            </a:r>
            <a:r>
              <a:rPr lang="ru-RU" dirty="0" smtClean="0"/>
              <a:t>и идут на космодром под песню…</a:t>
            </a:r>
            <a:endParaRPr lang="ru-RU" dirty="0"/>
          </a:p>
        </p:txBody>
      </p:sp>
      <p:pic>
        <p:nvPicPr>
          <p:cNvPr id="3" name="Picture 3" descr="C:\Users\Юлия\Desktop\Без названия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3786190"/>
            <a:ext cx="4260746" cy="23860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0105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16</a:t>
            </a:r>
            <a:br>
              <a:rPr lang="ru-RU" dirty="0" smtClean="0"/>
            </a:br>
            <a:r>
              <a:rPr lang="ru-RU" dirty="0" smtClean="0"/>
              <a:t>Назовите фамилию космонавта, который летал в космос с туристами из Японии в 2021 году?</a:t>
            </a:r>
            <a:endParaRPr lang="ru-RU" dirty="0"/>
          </a:p>
        </p:txBody>
      </p:sp>
      <p:pic>
        <p:nvPicPr>
          <p:cNvPr id="3" name="Picture 2" descr="https://res.feednews.com/assets/v2/eafcdf993237d3947634c354d9f696c3?width=1280&amp;height=720&amp;quality=hq&amp;category=us_Science_Highte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2455" y="3013719"/>
            <a:ext cx="5691313" cy="3201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regionorel.ru/upload/iblock/a46/a463897ccd4f90d8ace514fa4f2908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71480"/>
            <a:ext cx="85725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93962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Ах, этот день двенадцатый апреля,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Как он пронесся по людским сердцам, –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Казалось, мир невольно стал добрее,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Своей победой потрясенный сам!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Какой гремел он музыкой вселенской,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Тот праздник, в пестром пламени знамен,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Когда безвестный сын земли смоленской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Землей планетной был усыновлен.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www.my-collection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4744"/>
            <a:ext cx="9144000" cy="468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ww.my-collection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340768"/>
            <a:ext cx="9144000" cy="48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ww.my-collection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412777"/>
            <a:ext cx="914400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ww.my-collection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9"/>
            <a:ext cx="9143999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305800" cy="58681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 6</a:t>
            </a:r>
            <a:br>
              <a:rPr lang="ru-RU" dirty="0" smtClean="0"/>
            </a:br>
            <a:r>
              <a:rPr lang="ru-RU" dirty="0" smtClean="0"/>
              <a:t>1.Как называется </a:t>
            </a:r>
            <a:r>
              <a:rPr lang="ru-RU" dirty="0" smtClean="0"/>
              <a:t>самая большая планета Солнечной системы?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</a:t>
            </a:r>
            <a:r>
              <a:rPr lang="ru-RU" dirty="0" smtClean="0"/>
              <a:t>Какой позывной был у Алексея Леонова?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 </a:t>
            </a:r>
            <a:r>
              <a:rPr lang="ru-RU" dirty="0" smtClean="0"/>
              <a:t>Назовите главный космодром, с которого стартовали первые космические корабли?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К. Прутков.</a:t>
            </a: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Вопрос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4800" b="1" i="1" dirty="0">
                <a:latin typeface="Times New Roman" pitchFamily="18" charset="0"/>
                <a:cs typeface="Times New Roman" pitchFamily="18" charset="0"/>
              </a:rPr>
              <a:t>вот уж меркнет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Солнца </a:t>
            </a:r>
            <a:r>
              <a:rPr lang="ru-RU" sz="4800" b="1" i="1" dirty="0">
                <a:latin typeface="Times New Roman" pitchFamily="18" charset="0"/>
                <a:cs typeface="Times New Roman" pitchFamily="18" charset="0"/>
              </a:rPr>
              <a:t>луч.</a:t>
            </a:r>
            <a:br>
              <a:rPr lang="ru-RU" sz="48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>
                <a:latin typeface="Times New Roman" pitchFamily="18" charset="0"/>
                <a:cs typeface="Times New Roman" pitchFamily="18" charset="0"/>
              </a:rPr>
              <a:t>Выходит месяц из-за туч</a:t>
            </a:r>
            <a:br>
              <a:rPr lang="ru-RU" sz="48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>
                <a:latin typeface="Times New Roman" pitchFamily="18" charset="0"/>
                <a:cs typeface="Times New Roman" pitchFamily="18" charset="0"/>
              </a:rPr>
              <a:t>И освящает на пути Все звезды…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М.Цветаева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вопрос 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i="1" dirty="0">
                <a:latin typeface="Times New Roman" pitchFamily="18" charset="0"/>
                <a:cs typeface="Times New Roman" pitchFamily="18" charset="0"/>
              </a:rPr>
              <a:t>Косматая звезда, спешащая в никуда из страшного ниоткуда.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</TotalTime>
  <Words>50</Words>
  <Application>Microsoft Office PowerPoint</Application>
  <PresentationFormat>Экран (4:3)</PresentationFormat>
  <Paragraphs>15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Слайд 1</vt:lpstr>
      <vt:lpstr>Ах, этот день двенадцатый апреля, Как он пронесся по людским сердцам, – Казалось, мир невольно стал добрее, Своей победой потрясенный сам! Какой гремел он музыкой вселенской, Тот праздник, в пестром пламени знамен, Когда безвестный сын земли смоленской Землей планетной был усыновлен. </vt:lpstr>
      <vt:lpstr>Слайд 3</vt:lpstr>
      <vt:lpstr>Слайд 4</vt:lpstr>
      <vt:lpstr>Слайд 5</vt:lpstr>
      <vt:lpstr>Слайд 6</vt:lpstr>
      <vt:lpstr>Вопрос 6 1.Как называется самая большая планета Солнечной системы? 2. Какой позывной был у Алексея Леонова? 3. Назовите главный космодром, с которого стартовали первые космические корабли?</vt:lpstr>
      <vt:lpstr>К. Прутков. Вопрос 7</vt:lpstr>
      <vt:lpstr>М.Цветаева вопрос 8</vt:lpstr>
      <vt:lpstr>М.Цветаева. Вопрос 9</vt:lpstr>
      <vt:lpstr>Вопрос 10 Какая из перечисленных планет не имеет спутников? А. Венера;  Б. Сатурн;  В. Марс;  Г. Уран.  Д. Юпитер;</vt:lpstr>
      <vt:lpstr>Вопрос 11 Самый молодой космонавт СССР. В свой первый полет отправился в возрасте 25 лет 10 месяцев 26 дней. </vt:lpstr>
      <vt:lpstr> вопрос 12 Проект начал разрабатываться в 1976 году.      На орбите с 20 февраля 1986 года       по 23 марта 2001 года.</vt:lpstr>
      <vt:lpstr>Вопрос 13 18 марта 1965года стартовал космический корабль «Восход-2». Командир корабля  Павел Беляев и пилот Алексей Леонов были в скафандрах. Уже на втором витке после выведения Алексей Леонов совершил свой выход в открытый космос. Как назывался скафандр, в котором находились космонавты? А. Кречет      Б. Ястреб      В. Беркут   Г. Сокол      Д.Орлан </vt:lpstr>
      <vt:lpstr>           вопрос 14 Какую фразу произнесла перед полётом первая в мире женщина-космонавт?  А.Эй! Небо! Разойдись! Б. Эй! Небо! Сними шляпу! В. Эй! Небо! Распахнись! Г. Эй! Небо! Поехали! Д. Эй! Небо!  Иду на ВЫ!  </vt:lpstr>
      <vt:lpstr>Ворос 15 Перед полётом космонавты всегда смотрят один и тот же фильм, и идут на космодром под песню…</vt:lpstr>
      <vt:lpstr>Вопрос 16 Назовите фамилию космонавта, который летал в космос с туристами из Японии в 2021 году?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Юля</dc:creator>
  <cp:lastModifiedBy>Andrey</cp:lastModifiedBy>
  <cp:revision>16</cp:revision>
  <dcterms:created xsi:type="dcterms:W3CDTF">2016-02-18T14:50:42Z</dcterms:created>
  <dcterms:modified xsi:type="dcterms:W3CDTF">2022-04-10T14:32:35Z</dcterms:modified>
</cp:coreProperties>
</file>