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80" r:id="rId5"/>
    <p:sldId id="281" r:id="rId6"/>
    <p:sldId id="282" r:id="rId7"/>
    <p:sldId id="283" r:id="rId8"/>
    <p:sldId id="269" r:id="rId9"/>
    <p:sldId id="270" r:id="rId10"/>
    <p:sldId id="284" r:id="rId11"/>
    <p:sldId id="289" r:id="rId12"/>
    <p:sldId id="290" r:id="rId13"/>
    <p:sldId id="291" r:id="rId14"/>
    <p:sldId id="292" r:id="rId15"/>
    <p:sldId id="266" r:id="rId16"/>
    <p:sldId id="271" r:id="rId17"/>
    <p:sldId id="285" r:id="rId18"/>
    <p:sldId id="286" r:id="rId19"/>
    <p:sldId id="287" r:id="rId20"/>
    <p:sldId id="273" r:id="rId21"/>
    <p:sldId id="274" r:id="rId22"/>
    <p:sldId id="267" r:id="rId23"/>
    <p:sldId id="288" r:id="rId24"/>
    <p:sldId id="275" r:id="rId25"/>
    <p:sldId id="272" r:id="rId26"/>
    <p:sldId id="276" r:id="rId27"/>
    <p:sldId id="277" r:id="rId28"/>
    <p:sldId id="278" r:id="rId29"/>
    <p:sldId id="279" r:id="rId30"/>
    <p:sldId id="293" r:id="rId31"/>
    <p:sldId id="259" r:id="rId32"/>
    <p:sldId id="263" r:id="rId33"/>
    <p:sldId id="262" r:id="rId34"/>
    <p:sldId id="265" r:id="rId35"/>
    <p:sldId id="264" r:id="rId36"/>
    <p:sldId id="260" r:id="rId37"/>
    <p:sldId id="26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221FAD-1B9F-49D3-8B9C-06DEAE4A04B8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485CE2-974E-4E4A-9E01-212A30084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-285776"/>
            <a:ext cx="6129326" cy="214314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23.02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08.03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85984" y="2857496"/>
            <a:ext cx="5338770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Картинки по запросу сценарий на 23 февраля в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714620"/>
            <a:ext cx="3903181" cy="2928958"/>
          </a:xfrm>
          <a:prstGeom prst="rect">
            <a:avLst/>
          </a:prstGeom>
          <a:noFill/>
        </p:spPr>
      </p:pic>
      <p:pic>
        <p:nvPicPr>
          <p:cNvPr id="40964" name="Picture 4" descr="Картинки по запросу 8 марта в шко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048000" cy="45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Картинки по запросу рукодел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74168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лькуля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428604"/>
            <a:ext cx="3528763" cy="4357718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зво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8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домо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99135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оз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143496" cy="2914649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черепа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433873" cy="3323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грецкий о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9913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974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  <a:t>Найди ОБЩЕЕ</a:t>
            </a:r>
            <a:b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  <a:t>нужно понять, что объединяет картинки</a:t>
            </a:r>
            <a:endParaRPr lang="ru-RU" sz="4800" b="1" dirty="0">
              <a:effectLst/>
            </a:endParaRPr>
          </a:p>
        </p:txBody>
      </p:sp>
      <p:pic>
        <p:nvPicPr>
          <p:cNvPr id="49154" name="Picture 2" descr="Картинки по запросу 23 февра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4262434" cy="346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417320"/>
            <a:ext cx="4708028" cy="368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2466" name="Picture 2" descr="Картинки по запросу стр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762500" cy="3171826"/>
          </a:xfrm>
          <a:prstGeom prst="rect">
            <a:avLst/>
          </a:prstGeom>
          <a:noFill/>
        </p:spPr>
      </p:pic>
      <p:pic>
        <p:nvPicPr>
          <p:cNvPr id="62468" name="Picture 4" descr="Картинки по запросу убо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4054663" cy="2501152"/>
          </a:xfrm>
          <a:prstGeom prst="rect">
            <a:avLst/>
          </a:prstGeom>
          <a:noFill/>
        </p:spPr>
      </p:pic>
      <p:pic>
        <p:nvPicPr>
          <p:cNvPr id="62472" name="Picture 8" descr="Картинки по запросу рабочий стол поряд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42852"/>
            <a:ext cx="6238872" cy="311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и по запросу поряд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047" y="1285860"/>
            <a:ext cx="749078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Картинки по запросу скромность"/>
          <p:cNvSpPr>
            <a:spLocks noChangeAspect="1" noChangeArrowheads="1"/>
          </p:cNvSpPr>
          <p:nvPr/>
        </p:nvSpPr>
        <p:spPr bwMode="auto">
          <a:xfrm>
            <a:off x="155575" y="-1881188"/>
            <a:ext cx="4845053" cy="27261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6" name="Picture 4" descr="Картинки по запросу скром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443685" cy="2500330"/>
          </a:xfrm>
          <a:prstGeom prst="rect">
            <a:avLst/>
          </a:prstGeom>
          <a:noFill/>
        </p:spPr>
      </p:pic>
      <p:pic>
        <p:nvPicPr>
          <p:cNvPr id="69640" name="Picture 8" descr="Картинки по запросу скромность дев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86058"/>
            <a:ext cx="5929354" cy="3947257"/>
          </a:xfrm>
          <a:prstGeom prst="rect">
            <a:avLst/>
          </a:prstGeom>
          <a:noFill/>
        </p:spPr>
      </p:pic>
      <p:pic>
        <p:nvPicPr>
          <p:cNvPr id="69642" name="Picture 10" descr="Картинки по запросу девочка выглядыва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290"/>
            <a:ext cx="240656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Картинки по запросу скром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649225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2974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Формула всего</a:t>
            </a:r>
            <a:b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нужно соединить картинки</a:t>
            </a:r>
            <a:endParaRPr lang="ru-RU" b="1" dirty="0">
              <a:effectLst/>
            </a:endParaRPr>
          </a:p>
        </p:txBody>
      </p:sp>
      <p:pic>
        <p:nvPicPr>
          <p:cNvPr id="29698" name="Picture 2" descr="Картинки по запросу 8 м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707785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и по запросу гуся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4286280" cy="2657493"/>
          </a:xfrm>
          <a:prstGeom prst="rect">
            <a:avLst/>
          </a:prstGeom>
          <a:noFill/>
        </p:spPr>
      </p:pic>
      <p:pic>
        <p:nvPicPr>
          <p:cNvPr id="60420" name="Picture 4" descr="Картинки по запросу львица и львя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652819" cy="2740996"/>
          </a:xfrm>
          <a:prstGeom prst="rect">
            <a:avLst/>
          </a:prstGeom>
          <a:noFill/>
        </p:spPr>
      </p:pic>
      <p:pic>
        <p:nvPicPr>
          <p:cNvPr id="60422" name="Picture 6" descr="Картинки по запросу ма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52"/>
            <a:ext cx="5419714" cy="3507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14678" y="2071678"/>
            <a:ext cx="4143404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9394" name="Picture 2" descr="Картинки по запросу 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390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картинках зашифрованы 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фильмы, фразы из жизни, название произведений</a:t>
            </a:r>
            <a:endParaRPr lang="ru-RU" b="1" dirty="0">
              <a:effectLst/>
            </a:endParaRPr>
          </a:p>
        </p:txBody>
      </p:sp>
      <p:pic>
        <p:nvPicPr>
          <p:cNvPr id="48130" name="Picture 2" descr="Картинки по запросу 8 м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699135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Картинки по запросу офиц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729579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2428868"/>
            <a:ext cx="4429156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8370" name="Picture 2" descr="Картинки по запросу офиц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669" y="982236"/>
            <a:ext cx="6782421" cy="480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еклама человек бутерб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5286412" cy="3521873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пау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60"/>
            <a:ext cx="3143240" cy="314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417320"/>
            <a:ext cx="5708160" cy="5114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 descr="Картинки по запросу пау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4127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417320"/>
            <a:ext cx="2422012" cy="4400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Картинки по запросу тр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1"/>
            <a:ext cx="3357586" cy="238782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не игр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3643338" cy="2425423"/>
          </a:xfrm>
          <a:prstGeom prst="rect">
            <a:avLst/>
          </a:prstGeom>
          <a:noFill/>
        </p:spPr>
      </p:pic>
      <p:pic>
        <p:nvPicPr>
          <p:cNvPr id="14342" name="Picture 6" descr="Картинки по запросу хокк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8505" y="3929066"/>
            <a:ext cx="3985495" cy="25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214546" y="2071678"/>
            <a:ext cx="4929222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Картинки по запросу трус не играет в хокк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671093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000372"/>
            <a:ext cx="4569154" cy="357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2" name="Picture 4" descr="Картинки по запросу крестья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5429240" cy="3619493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барыш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3143272" cy="395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и по запросу косм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4429156" cy="3323709"/>
          </a:xfrm>
          <a:prstGeom prst="rect">
            <a:avLst/>
          </a:prstGeom>
          <a:noFill/>
        </p:spPr>
      </p:pic>
      <p:pic>
        <p:nvPicPr>
          <p:cNvPr id="65540" name="Picture 4" descr="Картинки по запросу белка и 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357718" cy="328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барышня крестья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4746356" cy="635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Угадайте песню или фразу из песни…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Картинки по запросу музы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6863082" cy="4098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928670"/>
            <a:ext cx="3071834" cy="26432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6082" name="Picture 2" descr="Картинки по запросу летят самолё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6221159" cy="3643338"/>
          </a:xfrm>
          <a:prstGeom prst="rect">
            <a:avLst/>
          </a:prstGeom>
          <a:noFill/>
        </p:spPr>
      </p:pic>
      <p:pic>
        <p:nvPicPr>
          <p:cNvPr id="46084" name="Picture 4" descr="Картинки по запросу танки горя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4299349" cy="2624126"/>
          </a:xfrm>
          <a:prstGeom prst="rect">
            <a:avLst/>
          </a:prstGeom>
          <a:noFill/>
        </p:spPr>
      </p:pic>
      <p:pic>
        <p:nvPicPr>
          <p:cNvPr id="46086" name="Picture 6" descr="Картинки по запросу комб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143380"/>
            <a:ext cx="4000486" cy="229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428868"/>
            <a:ext cx="749808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7106" name="Picture 2" descr="Картинки по запросу любэ комб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609" y="1357298"/>
            <a:ext cx="787167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868" y="2285992"/>
            <a:ext cx="3714776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4034" name="Picture 2" descr="Картинки по запросу девушек мн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4286278" cy="2857520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чер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71480"/>
            <a:ext cx="3425912" cy="2571768"/>
          </a:xfrm>
          <a:prstGeom prst="rect">
            <a:avLst/>
          </a:prstGeom>
          <a:noFill/>
        </p:spPr>
      </p:pic>
      <p:pic>
        <p:nvPicPr>
          <p:cNvPr id="44038" name="Picture 6" descr="Картинки по запросу бел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3929090" cy="2617609"/>
          </a:xfrm>
          <a:prstGeom prst="rect">
            <a:avLst/>
          </a:prstGeom>
          <a:noFill/>
        </p:spPr>
      </p:pic>
      <p:pic>
        <p:nvPicPr>
          <p:cNvPr id="44040" name="Picture 8" descr="Картинки по запросу красны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14678" y="2428868"/>
            <a:ext cx="4714908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Картинки по запросу отпетые мошенники девушки бывают раз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5248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71736" y="2000240"/>
            <a:ext cx="5715040" cy="1357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Картинки по запросу бабушки бабушки стар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6667500" cy="3543300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бабушки бабушки стар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86190"/>
            <a:ext cx="3367756" cy="2828915"/>
          </a:xfrm>
          <a:prstGeom prst="rect">
            <a:avLst/>
          </a:prstGeom>
          <a:noFill/>
        </p:spPr>
      </p:pic>
      <p:pic>
        <p:nvPicPr>
          <p:cNvPr id="26630" name="Picture 6" descr="Картинки по запросу ушки на макуш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14752"/>
            <a:ext cx="2609834" cy="290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00298" y="2357430"/>
            <a:ext cx="4929222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Картинки по запросу бабушки старушки ушки на макуш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761333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рак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621" y="1500174"/>
            <a:ext cx="710989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пом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0"/>
            <a:ext cx="5056671" cy="3286148"/>
          </a:xfrm>
          <a:prstGeom prst="rect">
            <a:avLst/>
          </a:prstGeom>
          <a:noFill/>
        </p:spPr>
      </p:pic>
      <p:pic>
        <p:nvPicPr>
          <p:cNvPr id="52230" name="Picture 6" descr="https://peopletalk.ru/userfiles/images/cc069725-0699-468d-bf51-f6cefaef0b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5067279" cy="335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макия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кру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4214842" cy="4214842"/>
          </a:xfrm>
          <a:prstGeom prst="rect">
            <a:avLst/>
          </a:prstGeom>
          <a:noFill/>
        </p:spPr>
      </p:pic>
      <p:sp>
        <p:nvSpPr>
          <p:cNvPr id="50180" name="AutoShape 4" descr="Картинки по запросу пожарник"/>
          <p:cNvSpPr>
            <a:spLocks noChangeAspect="1" noChangeArrowheads="1"/>
          </p:cNvSpPr>
          <p:nvPr/>
        </p:nvSpPr>
        <p:spPr bwMode="auto">
          <a:xfrm>
            <a:off x="155575" y="-1684338"/>
            <a:ext cx="42862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2" name="Picture 6" descr="Картинки по запросу пожар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761" y="3071810"/>
            <a:ext cx="4460489" cy="365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и по запросу спаса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189" y="571480"/>
            <a:ext cx="4618579" cy="6090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женщ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4767363" cy="3357586"/>
          </a:xfrm>
          <a:prstGeom prst="rect">
            <a:avLst/>
          </a:prstGeom>
          <a:noFill/>
        </p:spPr>
      </p:pic>
      <p:pic>
        <p:nvPicPr>
          <p:cNvPr id="63492" name="Picture 4" descr="Картинки по запросу выши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4095741" cy="4153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14</Words>
  <Application>Microsoft Office PowerPoint</Application>
  <PresentationFormat>Экран (4:3)</PresentationFormat>
  <Paragraphs>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23.02 - 08.03</vt:lpstr>
      <vt:lpstr>Формула всего нужно соединить картинки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Найди ОБЩЕЕ нужно понять, что объединяет картинки</vt:lpstr>
      <vt:lpstr>Слайд 16</vt:lpstr>
      <vt:lpstr>Слайд 17</vt:lpstr>
      <vt:lpstr>Слайд 18</vt:lpstr>
      <vt:lpstr>Слайд 19</vt:lpstr>
      <vt:lpstr>Слайд 20</vt:lpstr>
      <vt:lpstr>Слайд 21</vt:lpstr>
      <vt:lpstr> В картинках зашифрованы фильмы, фразы из жизни, название произведений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Угадайте песню или фразу из песни…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23.02 - 08.03</dc:title>
  <dc:creator>Andrey</dc:creator>
  <cp:lastModifiedBy>Andrey</cp:lastModifiedBy>
  <cp:revision>13</cp:revision>
  <dcterms:created xsi:type="dcterms:W3CDTF">2019-03-05T12:54:27Z</dcterms:created>
  <dcterms:modified xsi:type="dcterms:W3CDTF">2019-03-06T04:36:36Z</dcterms:modified>
</cp:coreProperties>
</file>